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2"/>
  </p:notesMasterIdLst>
  <p:handoutMasterIdLst>
    <p:handoutMasterId r:id="rId33"/>
  </p:handoutMasterIdLst>
  <p:sldIdLst>
    <p:sldId id="838" r:id="rId2"/>
    <p:sldId id="828" r:id="rId3"/>
    <p:sldId id="843" r:id="rId4"/>
    <p:sldId id="854" r:id="rId5"/>
    <p:sldId id="829" r:id="rId6"/>
    <p:sldId id="853" r:id="rId7"/>
    <p:sldId id="832" r:id="rId8"/>
    <p:sldId id="847" r:id="rId9"/>
    <p:sldId id="845" r:id="rId10"/>
    <p:sldId id="759" r:id="rId11"/>
    <p:sldId id="761" r:id="rId12"/>
    <p:sldId id="855" r:id="rId13"/>
    <p:sldId id="771" r:id="rId14"/>
    <p:sldId id="763" r:id="rId15"/>
    <p:sldId id="817" r:id="rId16"/>
    <p:sldId id="825" r:id="rId17"/>
    <p:sldId id="836" r:id="rId18"/>
    <p:sldId id="819" r:id="rId19"/>
    <p:sldId id="818" r:id="rId20"/>
    <p:sldId id="856" r:id="rId21"/>
    <p:sldId id="858" r:id="rId22"/>
    <p:sldId id="859" r:id="rId23"/>
    <p:sldId id="822" r:id="rId24"/>
    <p:sldId id="821" r:id="rId25"/>
    <p:sldId id="842" r:id="rId26"/>
    <p:sldId id="841" r:id="rId27"/>
    <p:sldId id="826" r:id="rId28"/>
    <p:sldId id="827" r:id="rId29"/>
    <p:sldId id="848" r:id="rId30"/>
    <p:sldId id="770" r:id="rId31"/>
  </p:sldIdLst>
  <p:sldSz cx="9144000" cy="6858000" type="screen4x3"/>
  <p:notesSz cx="6858000" cy="9947275"/>
  <p:defaultTextStyle>
    <a:defPPr>
      <a:defRPr lang="en-US"/>
    </a:defPPr>
    <a:lvl1pPr algn="l" rtl="0" eaLnBrk="0" fontAlgn="base" hangingPunct="0">
      <a:spcBef>
        <a:spcPct val="0"/>
      </a:spcBef>
      <a:spcAft>
        <a:spcPct val="0"/>
      </a:spcAft>
      <a:defRPr i="1"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i="1"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i="1"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i="1"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i="1" kern="1200">
        <a:solidFill>
          <a:schemeClr val="tx1"/>
        </a:solidFill>
        <a:latin typeface="Arial" charset="0"/>
        <a:ea typeface="ＭＳ Ｐゴシック" pitchFamily="34" charset="-128"/>
        <a:cs typeface="+mn-cs"/>
      </a:defRPr>
    </a:lvl5pPr>
    <a:lvl6pPr marL="2286000" algn="l" defTabSz="914400" rtl="0" eaLnBrk="1" latinLnBrk="0" hangingPunct="1">
      <a:defRPr i="1" kern="1200">
        <a:solidFill>
          <a:schemeClr val="tx1"/>
        </a:solidFill>
        <a:latin typeface="Arial" charset="0"/>
        <a:ea typeface="ＭＳ Ｐゴシック" pitchFamily="34" charset="-128"/>
        <a:cs typeface="+mn-cs"/>
      </a:defRPr>
    </a:lvl6pPr>
    <a:lvl7pPr marL="2743200" algn="l" defTabSz="914400" rtl="0" eaLnBrk="1" latinLnBrk="0" hangingPunct="1">
      <a:defRPr i="1" kern="1200">
        <a:solidFill>
          <a:schemeClr val="tx1"/>
        </a:solidFill>
        <a:latin typeface="Arial" charset="0"/>
        <a:ea typeface="ＭＳ Ｐゴシック" pitchFamily="34" charset="-128"/>
        <a:cs typeface="+mn-cs"/>
      </a:defRPr>
    </a:lvl7pPr>
    <a:lvl8pPr marL="3200400" algn="l" defTabSz="914400" rtl="0" eaLnBrk="1" latinLnBrk="0" hangingPunct="1">
      <a:defRPr i="1" kern="1200">
        <a:solidFill>
          <a:schemeClr val="tx1"/>
        </a:solidFill>
        <a:latin typeface="Arial" charset="0"/>
        <a:ea typeface="ＭＳ Ｐゴシック" pitchFamily="34" charset="-128"/>
        <a:cs typeface="+mn-cs"/>
      </a:defRPr>
    </a:lvl8pPr>
    <a:lvl9pPr marL="3657600" algn="l" defTabSz="914400" rtl="0" eaLnBrk="1" latinLnBrk="0" hangingPunct="1">
      <a:defRPr i="1"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CCECFF"/>
    <a:srgbClr val="CCFFFF"/>
    <a:srgbClr val="FFFFCC"/>
    <a:srgbClr val="FFCC99"/>
    <a:srgbClr val="211274"/>
    <a:srgbClr val="3333CC"/>
    <a:srgbClr val="D120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0357" autoAdjust="0"/>
  </p:normalViewPr>
  <p:slideViewPr>
    <p:cSldViewPr>
      <p:cViewPr varScale="1">
        <p:scale>
          <a:sx n="42" d="100"/>
          <a:sy n="42" d="100"/>
        </p:scale>
        <p:origin x="-1493" y="-96"/>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98475"/>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lvl1pPr defTabSz="931863" eaLnBrk="1" hangingPunct="1">
              <a:defRPr sz="1200" i="0">
                <a:ea typeface="+mn-ea"/>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98475"/>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lvl1pPr algn="r" defTabSz="931863" eaLnBrk="1" hangingPunct="1">
              <a:defRPr sz="1200" i="0">
                <a:ea typeface="+mn-ea"/>
              </a:defRPr>
            </a:lvl1pPr>
          </a:lstStyle>
          <a:p>
            <a:pPr>
              <a:defRPr/>
            </a:pPr>
            <a:endParaRPr lang="en-US"/>
          </a:p>
        </p:txBody>
      </p:sp>
      <p:sp>
        <p:nvSpPr>
          <p:cNvPr id="315396" name="Rectangle 4"/>
          <p:cNvSpPr>
            <a:spLocks noGrp="1" noChangeArrowheads="1"/>
          </p:cNvSpPr>
          <p:nvPr>
            <p:ph type="ftr" sz="quarter" idx="2"/>
          </p:nvPr>
        </p:nvSpPr>
        <p:spPr bwMode="auto">
          <a:xfrm>
            <a:off x="0" y="9447213"/>
            <a:ext cx="2971800" cy="498475"/>
          </a:xfrm>
          <a:prstGeom prst="rect">
            <a:avLst/>
          </a:prstGeom>
          <a:noFill/>
          <a:ln w="9525">
            <a:noFill/>
            <a:miter lim="800000"/>
            <a:headEnd/>
            <a:tailEnd/>
          </a:ln>
          <a:effectLst/>
        </p:spPr>
        <p:txBody>
          <a:bodyPr vert="horz" wrap="square" lIns="93241" tIns="46621" rIns="93241" bIns="46621" numCol="1" anchor="b" anchorCtr="0" compatLnSpc="1">
            <a:prstTxWarp prst="textNoShape">
              <a:avLst/>
            </a:prstTxWarp>
          </a:bodyPr>
          <a:lstStyle>
            <a:lvl1pPr defTabSz="931863" eaLnBrk="1" hangingPunct="1">
              <a:defRPr sz="1200" i="0">
                <a:ea typeface="+mn-ea"/>
              </a:defRPr>
            </a:lvl1pPr>
          </a:lstStyle>
          <a:p>
            <a:pPr>
              <a:defRPr/>
            </a:pPr>
            <a:endParaRPr lang="en-US"/>
          </a:p>
        </p:txBody>
      </p:sp>
      <p:sp>
        <p:nvSpPr>
          <p:cNvPr id="315397" name="Rectangle 5"/>
          <p:cNvSpPr>
            <a:spLocks noGrp="1" noChangeArrowheads="1"/>
          </p:cNvSpPr>
          <p:nvPr>
            <p:ph type="sldNum" sz="quarter" idx="3"/>
          </p:nvPr>
        </p:nvSpPr>
        <p:spPr bwMode="auto">
          <a:xfrm>
            <a:off x="3884613" y="9447213"/>
            <a:ext cx="2971800" cy="498475"/>
          </a:xfrm>
          <a:prstGeom prst="rect">
            <a:avLst/>
          </a:prstGeom>
          <a:noFill/>
          <a:ln w="9525">
            <a:noFill/>
            <a:miter lim="800000"/>
            <a:headEnd/>
            <a:tailEnd/>
          </a:ln>
          <a:effectLst/>
        </p:spPr>
        <p:txBody>
          <a:bodyPr vert="horz" wrap="square" lIns="93241" tIns="46621" rIns="93241" bIns="46621" numCol="1" anchor="b" anchorCtr="0" compatLnSpc="1">
            <a:prstTxWarp prst="textNoShape">
              <a:avLst/>
            </a:prstTxWarp>
          </a:bodyPr>
          <a:lstStyle>
            <a:lvl1pPr algn="r" defTabSz="931863" eaLnBrk="1" hangingPunct="1">
              <a:defRPr sz="1200" i="0">
                <a:ea typeface="+mn-ea"/>
              </a:defRPr>
            </a:lvl1pPr>
          </a:lstStyle>
          <a:p>
            <a:pPr>
              <a:defRPr/>
            </a:pPr>
            <a:fld id="{851C42B7-E9DC-484B-BFBB-F6C6C7F2B287}" type="slidenum">
              <a:rPr lang="en-US"/>
              <a:pPr>
                <a:defRPr/>
              </a:pPr>
              <a:t>‹nr.›</a:t>
            </a:fld>
            <a:endParaRPr lang="en-US"/>
          </a:p>
        </p:txBody>
      </p:sp>
    </p:spTree>
    <p:extLst>
      <p:ext uri="{BB962C8B-B14F-4D97-AF65-F5344CB8AC3E}">
        <p14:creationId xmlns:p14="http://schemas.microsoft.com/office/powerpoint/2010/main" val="1651666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98475"/>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lvl1pPr defTabSz="931863" eaLnBrk="1" hangingPunct="1">
              <a:defRPr sz="1200" i="0">
                <a:ea typeface="+mn-ea"/>
              </a:defRPr>
            </a:lvl1pPr>
          </a:lstStyle>
          <a:p>
            <a:pPr>
              <a:defRPr/>
            </a:pPr>
            <a:endParaRPr lang="en-US"/>
          </a:p>
        </p:txBody>
      </p:sp>
      <p:sp>
        <p:nvSpPr>
          <p:cNvPr id="33795" name="Rectangle 3"/>
          <p:cNvSpPr>
            <a:spLocks noGrp="1" noChangeArrowheads="1"/>
          </p:cNvSpPr>
          <p:nvPr>
            <p:ph type="dt" idx="1"/>
          </p:nvPr>
        </p:nvSpPr>
        <p:spPr bwMode="auto">
          <a:xfrm>
            <a:off x="3884613" y="0"/>
            <a:ext cx="2971800" cy="498475"/>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lvl1pPr algn="r" defTabSz="931863" eaLnBrk="1" hangingPunct="1">
              <a:defRPr sz="1200" i="0">
                <a:ea typeface="+mn-ea"/>
              </a:defRPr>
            </a:lvl1pPr>
          </a:lstStyle>
          <a:p>
            <a:pPr>
              <a:defRPr/>
            </a:pPr>
            <a:endParaRPr lang="en-US"/>
          </a:p>
        </p:txBody>
      </p:sp>
      <p:sp>
        <p:nvSpPr>
          <p:cNvPr id="45060" name="Rectangle 4"/>
          <p:cNvSpPr>
            <a:spLocks noRot="1" noChangeArrowheads="1" noTextEdit="1"/>
          </p:cNvSpPr>
          <p:nvPr>
            <p:ph type="sldImg" idx="2"/>
          </p:nvPr>
        </p:nvSpPr>
        <p:spPr bwMode="auto">
          <a:xfrm>
            <a:off x="942975" y="744538"/>
            <a:ext cx="4973638" cy="3732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685800" y="4725988"/>
            <a:ext cx="5486400" cy="4476750"/>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3798" name="Rectangle 6"/>
          <p:cNvSpPr>
            <a:spLocks noGrp="1" noChangeArrowheads="1"/>
          </p:cNvSpPr>
          <p:nvPr>
            <p:ph type="ftr" sz="quarter" idx="4"/>
          </p:nvPr>
        </p:nvSpPr>
        <p:spPr bwMode="auto">
          <a:xfrm>
            <a:off x="0" y="9447213"/>
            <a:ext cx="2971800" cy="498475"/>
          </a:xfrm>
          <a:prstGeom prst="rect">
            <a:avLst/>
          </a:prstGeom>
          <a:noFill/>
          <a:ln w="9525">
            <a:noFill/>
            <a:miter lim="800000"/>
            <a:headEnd/>
            <a:tailEnd/>
          </a:ln>
          <a:effectLst/>
        </p:spPr>
        <p:txBody>
          <a:bodyPr vert="horz" wrap="square" lIns="93241" tIns="46621" rIns="93241" bIns="46621" numCol="1" anchor="b" anchorCtr="0" compatLnSpc="1">
            <a:prstTxWarp prst="textNoShape">
              <a:avLst/>
            </a:prstTxWarp>
          </a:bodyPr>
          <a:lstStyle>
            <a:lvl1pPr defTabSz="931863" eaLnBrk="1" hangingPunct="1">
              <a:defRPr sz="1200" i="0">
                <a:ea typeface="+mn-ea"/>
              </a:defRPr>
            </a:lvl1pPr>
          </a:lstStyle>
          <a:p>
            <a:pPr>
              <a:defRPr/>
            </a:pPr>
            <a:endParaRPr lang="en-US"/>
          </a:p>
        </p:txBody>
      </p:sp>
      <p:sp>
        <p:nvSpPr>
          <p:cNvPr id="33799" name="Rectangle 7"/>
          <p:cNvSpPr>
            <a:spLocks noGrp="1" noChangeArrowheads="1"/>
          </p:cNvSpPr>
          <p:nvPr>
            <p:ph type="sldNum" sz="quarter" idx="5"/>
          </p:nvPr>
        </p:nvSpPr>
        <p:spPr bwMode="auto">
          <a:xfrm>
            <a:off x="3884613" y="9447213"/>
            <a:ext cx="2971800" cy="498475"/>
          </a:xfrm>
          <a:prstGeom prst="rect">
            <a:avLst/>
          </a:prstGeom>
          <a:noFill/>
          <a:ln w="9525">
            <a:noFill/>
            <a:miter lim="800000"/>
            <a:headEnd/>
            <a:tailEnd/>
          </a:ln>
          <a:effectLst/>
        </p:spPr>
        <p:txBody>
          <a:bodyPr vert="horz" wrap="square" lIns="93241" tIns="46621" rIns="93241" bIns="46621" numCol="1" anchor="b" anchorCtr="0" compatLnSpc="1">
            <a:prstTxWarp prst="textNoShape">
              <a:avLst/>
            </a:prstTxWarp>
          </a:bodyPr>
          <a:lstStyle>
            <a:lvl1pPr algn="r" defTabSz="931863" eaLnBrk="1" hangingPunct="1">
              <a:defRPr sz="1200" i="0">
                <a:ea typeface="+mn-ea"/>
              </a:defRPr>
            </a:lvl1pPr>
          </a:lstStyle>
          <a:p>
            <a:pPr>
              <a:defRPr/>
            </a:pPr>
            <a:fld id="{1BBB1BC0-55D3-48D7-B249-AFF162E41DB9}" type="slidenum">
              <a:rPr lang="en-US"/>
              <a:pPr>
                <a:defRPr/>
              </a:pPr>
              <a:t>‹nr.›</a:t>
            </a:fld>
            <a:endParaRPr lang="en-US"/>
          </a:p>
        </p:txBody>
      </p:sp>
    </p:spTree>
    <p:extLst>
      <p:ext uri="{BB962C8B-B14F-4D97-AF65-F5344CB8AC3E}">
        <p14:creationId xmlns:p14="http://schemas.microsoft.com/office/powerpoint/2010/main" val="18732785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i="1">
                <a:solidFill>
                  <a:schemeClr val="tx1"/>
                </a:solidFill>
                <a:latin typeface="Arial" charset="0"/>
                <a:ea typeface="ＭＳ Ｐゴシック" pitchFamily="34" charset="-128"/>
              </a:defRPr>
            </a:lvl1pPr>
            <a:lvl2pPr marL="742950" indent="-285750" defTabSz="931863">
              <a:defRPr i="1">
                <a:solidFill>
                  <a:schemeClr val="tx1"/>
                </a:solidFill>
                <a:latin typeface="Arial" charset="0"/>
                <a:ea typeface="ＭＳ Ｐゴシック" pitchFamily="34" charset="-128"/>
              </a:defRPr>
            </a:lvl2pPr>
            <a:lvl3pPr marL="1143000" indent="-228600" defTabSz="931863">
              <a:defRPr i="1">
                <a:solidFill>
                  <a:schemeClr val="tx1"/>
                </a:solidFill>
                <a:latin typeface="Arial" charset="0"/>
                <a:ea typeface="ＭＳ Ｐゴシック" pitchFamily="34" charset="-128"/>
              </a:defRPr>
            </a:lvl3pPr>
            <a:lvl4pPr marL="1600200" indent="-228600" defTabSz="931863">
              <a:defRPr i="1">
                <a:solidFill>
                  <a:schemeClr val="tx1"/>
                </a:solidFill>
                <a:latin typeface="Arial" charset="0"/>
                <a:ea typeface="ＭＳ Ｐゴシック" pitchFamily="34" charset="-128"/>
              </a:defRPr>
            </a:lvl4pPr>
            <a:lvl5pPr marL="2057400" indent="-228600" defTabSz="931863">
              <a:defRPr i="1">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i="1">
                <a:solidFill>
                  <a:schemeClr val="tx1"/>
                </a:solidFill>
                <a:latin typeface="Arial" charset="0"/>
                <a:ea typeface="ＭＳ Ｐゴシック" pitchFamily="34" charset="-128"/>
              </a:defRPr>
            </a:lvl9pPr>
          </a:lstStyle>
          <a:p>
            <a:fld id="{DA38A658-B42E-4885-B5D3-7631699CF0DA}" type="slidenum">
              <a:rPr lang="en-US" altLang="nl-NL" i="0" smtClean="0"/>
              <a:pPr/>
              <a:t>10</a:t>
            </a:fld>
            <a:endParaRPr lang="en-US" altLang="nl-NL" i="0" smtClean="0"/>
          </a:p>
        </p:txBody>
      </p:sp>
      <p:sp>
        <p:nvSpPr>
          <p:cNvPr id="46083" name="Rectangle 2"/>
          <p:cNvSpPr>
            <a:spLocks noRot="1" noChangeArrowheads="1" noTextEdit="1"/>
          </p:cNvSpPr>
          <p:nvPr>
            <p:ph type="sldImg"/>
          </p:nvPr>
        </p:nvSpPr>
        <p:spPr>
          <a:xfrm>
            <a:off x="3433763" y="2603500"/>
            <a:ext cx="0" cy="0"/>
          </a:xfrm>
          <a:ln/>
        </p:spPr>
      </p:sp>
      <p:sp>
        <p:nvSpPr>
          <p:cNvPr id="46084" name="Rectangle 3"/>
          <p:cNvSpPr>
            <a:spLocks noGrp="1" noChangeArrowheads="1"/>
          </p:cNvSpPr>
          <p:nvPr>
            <p:ph type="body" idx="1"/>
          </p:nvPr>
        </p:nvSpPr>
        <p:spPr>
          <a:xfrm>
            <a:off x="925513" y="4746625"/>
            <a:ext cx="1933575"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i="1">
                <a:solidFill>
                  <a:schemeClr val="tx1"/>
                </a:solidFill>
                <a:latin typeface="Arial" charset="0"/>
                <a:ea typeface="ＭＳ Ｐゴシック" pitchFamily="34" charset="-128"/>
              </a:defRPr>
            </a:lvl1pPr>
            <a:lvl2pPr marL="742950" indent="-285750" defTabSz="931863">
              <a:defRPr i="1">
                <a:solidFill>
                  <a:schemeClr val="tx1"/>
                </a:solidFill>
                <a:latin typeface="Arial" charset="0"/>
                <a:ea typeface="ＭＳ Ｐゴシック" pitchFamily="34" charset="-128"/>
              </a:defRPr>
            </a:lvl2pPr>
            <a:lvl3pPr marL="1143000" indent="-228600" defTabSz="931863">
              <a:defRPr i="1">
                <a:solidFill>
                  <a:schemeClr val="tx1"/>
                </a:solidFill>
                <a:latin typeface="Arial" charset="0"/>
                <a:ea typeface="ＭＳ Ｐゴシック" pitchFamily="34" charset="-128"/>
              </a:defRPr>
            </a:lvl3pPr>
            <a:lvl4pPr marL="1600200" indent="-228600" defTabSz="931863">
              <a:defRPr i="1">
                <a:solidFill>
                  <a:schemeClr val="tx1"/>
                </a:solidFill>
                <a:latin typeface="Arial" charset="0"/>
                <a:ea typeface="ＭＳ Ｐゴシック" pitchFamily="34" charset="-128"/>
              </a:defRPr>
            </a:lvl4pPr>
            <a:lvl5pPr marL="2057400" indent="-228600" defTabSz="931863">
              <a:defRPr i="1">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i="1">
                <a:solidFill>
                  <a:schemeClr val="tx1"/>
                </a:solidFill>
                <a:latin typeface="Arial" charset="0"/>
                <a:ea typeface="ＭＳ Ｐゴシック" pitchFamily="34" charset="-128"/>
              </a:defRPr>
            </a:lvl9pPr>
          </a:lstStyle>
          <a:p>
            <a:fld id="{B661A862-DC2C-4B0B-8572-D473C4286D3D}" type="slidenum">
              <a:rPr lang="en-US" altLang="nl-NL" i="0" smtClean="0"/>
              <a:pPr/>
              <a:t>30</a:t>
            </a:fld>
            <a:endParaRPr lang="en-US" altLang="nl-NL" i="0" smtClean="0"/>
          </a:p>
        </p:txBody>
      </p:sp>
      <p:sp>
        <p:nvSpPr>
          <p:cNvPr id="55299" name="Rectangle 2"/>
          <p:cNvSpPr>
            <a:spLocks noRot="1" noChangeArrowheads="1" noTextEdit="1"/>
          </p:cNvSpPr>
          <p:nvPr>
            <p:ph type="sldImg"/>
          </p:nvPr>
        </p:nvSpPr>
        <p:spPr>
          <a:xfrm>
            <a:off x="942975" y="746125"/>
            <a:ext cx="4973638" cy="3730625"/>
          </a:xfrm>
          <a:ln/>
        </p:spPr>
      </p:sp>
      <p:sp>
        <p:nvSpPr>
          <p:cNvPr id="55300" name="Rectangle 3"/>
          <p:cNvSpPr>
            <a:spLocks noGrp="1" noChangeArrowheads="1"/>
          </p:cNvSpPr>
          <p:nvPr>
            <p:ph type="body" idx="1"/>
          </p:nvPr>
        </p:nvSpPr>
        <p:spPr>
          <a:xfrm>
            <a:off x="685800" y="4725988"/>
            <a:ext cx="5486400"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i="1">
                <a:solidFill>
                  <a:schemeClr val="tx1"/>
                </a:solidFill>
                <a:latin typeface="Arial" charset="0"/>
                <a:ea typeface="ＭＳ Ｐゴシック" pitchFamily="34" charset="-128"/>
              </a:defRPr>
            </a:lvl1pPr>
            <a:lvl2pPr marL="742950" indent="-285750" defTabSz="931863">
              <a:defRPr i="1">
                <a:solidFill>
                  <a:schemeClr val="tx1"/>
                </a:solidFill>
                <a:latin typeface="Arial" charset="0"/>
                <a:ea typeface="ＭＳ Ｐゴシック" pitchFamily="34" charset="-128"/>
              </a:defRPr>
            </a:lvl2pPr>
            <a:lvl3pPr marL="1143000" indent="-228600" defTabSz="931863">
              <a:defRPr i="1">
                <a:solidFill>
                  <a:schemeClr val="tx1"/>
                </a:solidFill>
                <a:latin typeface="Arial" charset="0"/>
                <a:ea typeface="ＭＳ Ｐゴシック" pitchFamily="34" charset="-128"/>
              </a:defRPr>
            </a:lvl3pPr>
            <a:lvl4pPr marL="1600200" indent="-228600" defTabSz="931863">
              <a:defRPr i="1">
                <a:solidFill>
                  <a:schemeClr val="tx1"/>
                </a:solidFill>
                <a:latin typeface="Arial" charset="0"/>
                <a:ea typeface="ＭＳ Ｐゴシック" pitchFamily="34" charset="-128"/>
              </a:defRPr>
            </a:lvl4pPr>
            <a:lvl5pPr marL="2057400" indent="-228600" defTabSz="931863">
              <a:defRPr i="1">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i="1">
                <a:solidFill>
                  <a:schemeClr val="tx1"/>
                </a:solidFill>
                <a:latin typeface="Arial" charset="0"/>
                <a:ea typeface="ＭＳ Ｐゴシック" pitchFamily="34" charset="-128"/>
              </a:defRPr>
            </a:lvl9pPr>
          </a:lstStyle>
          <a:p>
            <a:fld id="{342F2DAA-7C26-4F9C-8C1C-899CF631188E}" type="slidenum">
              <a:rPr lang="en-US" altLang="nl-NL" i="0" smtClean="0"/>
              <a:pPr/>
              <a:t>11</a:t>
            </a:fld>
            <a:endParaRPr lang="en-US" altLang="nl-NL" i="0" smtClean="0"/>
          </a:p>
        </p:txBody>
      </p:sp>
      <p:sp>
        <p:nvSpPr>
          <p:cNvPr id="47107" name="Rectangle 2"/>
          <p:cNvSpPr>
            <a:spLocks noRot="1" noChangeArrowheads="1" noTextEdit="1"/>
          </p:cNvSpPr>
          <p:nvPr>
            <p:ph type="sldImg"/>
          </p:nvPr>
        </p:nvSpPr>
        <p:spPr>
          <a:xfrm>
            <a:off x="942975" y="746125"/>
            <a:ext cx="4973638" cy="3730625"/>
          </a:xfrm>
          <a:ln/>
        </p:spPr>
      </p:sp>
      <p:sp>
        <p:nvSpPr>
          <p:cNvPr id="47108" name="Rectangle 3"/>
          <p:cNvSpPr>
            <a:spLocks noGrp="1" noChangeArrowheads="1"/>
          </p:cNvSpPr>
          <p:nvPr>
            <p:ph type="body" idx="1"/>
          </p:nvPr>
        </p:nvSpPr>
        <p:spPr>
          <a:xfrm>
            <a:off x="685800" y="4725988"/>
            <a:ext cx="5486400"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i="1">
                <a:solidFill>
                  <a:schemeClr val="tx1"/>
                </a:solidFill>
                <a:latin typeface="Arial" charset="0"/>
                <a:ea typeface="ＭＳ Ｐゴシック" pitchFamily="34" charset="-128"/>
              </a:defRPr>
            </a:lvl1pPr>
            <a:lvl2pPr marL="742950" indent="-285750" defTabSz="931863">
              <a:defRPr i="1">
                <a:solidFill>
                  <a:schemeClr val="tx1"/>
                </a:solidFill>
                <a:latin typeface="Arial" charset="0"/>
                <a:ea typeface="ＭＳ Ｐゴシック" pitchFamily="34" charset="-128"/>
              </a:defRPr>
            </a:lvl2pPr>
            <a:lvl3pPr marL="1143000" indent="-228600" defTabSz="931863">
              <a:defRPr i="1">
                <a:solidFill>
                  <a:schemeClr val="tx1"/>
                </a:solidFill>
                <a:latin typeface="Arial" charset="0"/>
                <a:ea typeface="ＭＳ Ｐゴシック" pitchFamily="34" charset="-128"/>
              </a:defRPr>
            </a:lvl3pPr>
            <a:lvl4pPr marL="1600200" indent="-228600" defTabSz="931863">
              <a:defRPr i="1">
                <a:solidFill>
                  <a:schemeClr val="tx1"/>
                </a:solidFill>
                <a:latin typeface="Arial" charset="0"/>
                <a:ea typeface="ＭＳ Ｐゴシック" pitchFamily="34" charset="-128"/>
              </a:defRPr>
            </a:lvl4pPr>
            <a:lvl5pPr marL="2057400" indent="-228600" defTabSz="931863">
              <a:defRPr i="1">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i="1">
                <a:solidFill>
                  <a:schemeClr val="tx1"/>
                </a:solidFill>
                <a:latin typeface="Arial" charset="0"/>
                <a:ea typeface="ＭＳ Ｐゴシック" pitchFamily="34" charset="-128"/>
              </a:defRPr>
            </a:lvl9pPr>
          </a:lstStyle>
          <a:p>
            <a:fld id="{FB720EF3-5AE9-4E2E-AD3E-8D9CF81446DB}" type="slidenum">
              <a:rPr lang="en-US" altLang="nl-NL" i="0" smtClean="0"/>
              <a:pPr/>
              <a:t>13</a:t>
            </a:fld>
            <a:endParaRPr lang="en-US" altLang="nl-NL" i="0" smtClean="0"/>
          </a:p>
        </p:txBody>
      </p:sp>
      <p:sp>
        <p:nvSpPr>
          <p:cNvPr id="48131" name="Rectangle 2"/>
          <p:cNvSpPr>
            <a:spLocks noRot="1" noChangeArrowheads="1" noTextEdit="1"/>
          </p:cNvSpPr>
          <p:nvPr>
            <p:ph type="sldImg"/>
          </p:nvPr>
        </p:nvSpPr>
        <p:spPr>
          <a:xfrm>
            <a:off x="3433763" y="2601913"/>
            <a:ext cx="0" cy="0"/>
          </a:xfrm>
          <a:ln/>
        </p:spPr>
      </p:sp>
      <p:sp>
        <p:nvSpPr>
          <p:cNvPr id="48132" name="Rectangle 3"/>
          <p:cNvSpPr>
            <a:spLocks noGrp="1" noChangeArrowheads="1"/>
          </p:cNvSpPr>
          <p:nvPr>
            <p:ph type="body" idx="1"/>
          </p:nvPr>
        </p:nvSpPr>
        <p:spPr>
          <a:xfrm>
            <a:off x="925513" y="4746625"/>
            <a:ext cx="1933575"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i="1">
                <a:solidFill>
                  <a:schemeClr val="tx1"/>
                </a:solidFill>
                <a:latin typeface="Arial" charset="0"/>
                <a:ea typeface="ＭＳ Ｐゴシック" pitchFamily="34" charset="-128"/>
              </a:defRPr>
            </a:lvl1pPr>
            <a:lvl2pPr marL="742950" indent="-285750" defTabSz="931863">
              <a:defRPr i="1">
                <a:solidFill>
                  <a:schemeClr val="tx1"/>
                </a:solidFill>
                <a:latin typeface="Arial" charset="0"/>
                <a:ea typeface="ＭＳ Ｐゴシック" pitchFamily="34" charset="-128"/>
              </a:defRPr>
            </a:lvl2pPr>
            <a:lvl3pPr marL="1143000" indent="-228600" defTabSz="931863">
              <a:defRPr i="1">
                <a:solidFill>
                  <a:schemeClr val="tx1"/>
                </a:solidFill>
                <a:latin typeface="Arial" charset="0"/>
                <a:ea typeface="ＭＳ Ｐゴシック" pitchFamily="34" charset="-128"/>
              </a:defRPr>
            </a:lvl3pPr>
            <a:lvl4pPr marL="1600200" indent="-228600" defTabSz="931863">
              <a:defRPr i="1">
                <a:solidFill>
                  <a:schemeClr val="tx1"/>
                </a:solidFill>
                <a:latin typeface="Arial" charset="0"/>
                <a:ea typeface="ＭＳ Ｐゴシック" pitchFamily="34" charset="-128"/>
              </a:defRPr>
            </a:lvl4pPr>
            <a:lvl5pPr marL="2057400" indent="-228600" defTabSz="931863">
              <a:defRPr i="1">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i="1">
                <a:solidFill>
                  <a:schemeClr val="tx1"/>
                </a:solidFill>
                <a:latin typeface="Arial" charset="0"/>
                <a:ea typeface="ＭＳ Ｐゴシック" pitchFamily="34" charset="-128"/>
              </a:defRPr>
            </a:lvl9pPr>
          </a:lstStyle>
          <a:p>
            <a:fld id="{5032A0F1-03AC-4440-B424-1573566C7199}" type="slidenum">
              <a:rPr lang="en-US" altLang="nl-NL" i="0" smtClean="0"/>
              <a:pPr/>
              <a:t>14</a:t>
            </a:fld>
            <a:endParaRPr lang="en-US" altLang="nl-NL" i="0" smtClean="0"/>
          </a:p>
        </p:txBody>
      </p:sp>
      <p:sp>
        <p:nvSpPr>
          <p:cNvPr id="49155" name="Rectangle 2"/>
          <p:cNvSpPr>
            <a:spLocks noRot="1" noChangeArrowheads="1" noTextEdit="1"/>
          </p:cNvSpPr>
          <p:nvPr>
            <p:ph type="sldImg"/>
          </p:nvPr>
        </p:nvSpPr>
        <p:spPr>
          <a:xfrm>
            <a:off x="3433763" y="2603500"/>
            <a:ext cx="0" cy="0"/>
          </a:xfrm>
          <a:ln/>
        </p:spPr>
      </p:sp>
      <p:sp>
        <p:nvSpPr>
          <p:cNvPr id="49156" name="Rectangle 3"/>
          <p:cNvSpPr>
            <a:spLocks noGrp="1" noChangeArrowheads="1"/>
          </p:cNvSpPr>
          <p:nvPr>
            <p:ph type="body" idx="1"/>
          </p:nvPr>
        </p:nvSpPr>
        <p:spPr>
          <a:xfrm>
            <a:off x="925513" y="4746625"/>
            <a:ext cx="1933575"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i="1">
                <a:solidFill>
                  <a:schemeClr val="tx1"/>
                </a:solidFill>
                <a:latin typeface="Arial" charset="0"/>
                <a:ea typeface="ＭＳ Ｐゴシック" pitchFamily="34" charset="-128"/>
              </a:defRPr>
            </a:lvl1pPr>
            <a:lvl2pPr marL="742950" indent="-285750" defTabSz="931863">
              <a:defRPr i="1">
                <a:solidFill>
                  <a:schemeClr val="tx1"/>
                </a:solidFill>
                <a:latin typeface="Arial" charset="0"/>
                <a:ea typeface="ＭＳ Ｐゴシック" pitchFamily="34" charset="-128"/>
              </a:defRPr>
            </a:lvl2pPr>
            <a:lvl3pPr marL="1143000" indent="-228600" defTabSz="931863">
              <a:defRPr i="1">
                <a:solidFill>
                  <a:schemeClr val="tx1"/>
                </a:solidFill>
                <a:latin typeface="Arial" charset="0"/>
                <a:ea typeface="ＭＳ Ｐゴシック" pitchFamily="34" charset="-128"/>
              </a:defRPr>
            </a:lvl3pPr>
            <a:lvl4pPr marL="1600200" indent="-228600" defTabSz="931863">
              <a:defRPr i="1">
                <a:solidFill>
                  <a:schemeClr val="tx1"/>
                </a:solidFill>
                <a:latin typeface="Arial" charset="0"/>
                <a:ea typeface="ＭＳ Ｐゴシック" pitchFamily="34" charset="-128"/>
              </a:defRPr>
            </a:lvl4pPr>
            <a:lvl5pPr marL="2057400" indent="-228600" defTabSz="931863">
              <a:defRPr i="1">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i="1">
                <a:solidFill>
                  <a:schemeClr val="tx1"/>
                </a:solidFill>
                <a:latin typeface="Arial" charset="0"/>
                <a:ea typeface="ＭＳ Ｐゴシック" pitchFamily="34" charset="-128"/>
              </a:defRPr>
            </a:lvl9pPr>
          </a:lstStyle>
          <a:p>
            <a:fld id="{17430104-9032-42D3-87A6-51FC80D2288B}" type="slidenum">
              <a:rPr lang="en-US" altLang="nl-NL" i="0" smtClean="0"/>
              <a:pPr/>
              <a:t>18</a:t>
            </a:fld>
            <a:endParaRPr lang="en-US" altLang="nl-NL" i="0" smtClean="0"/>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l-NL" smtClean="0"/>
              <a:t>Andere dia met invliege en omcirkeling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i="1">
                <a:solidFill>
                  <a:schemeClr val="tx1"/>
                </a:solidFill>
                <a:latin typeface="Arial" charset="0"/>
                <a:ea typeface="ＭＳ Ｐゴシック" pitchFamily="34" charset="-128"/>
              </a:defRPr>
            </a:lvl1pPr>
            <a:lvl2pPr marL="742950" indent="-285750" defTabSz="931863">
              <a:defRPr i="1">
                <a:solidFill>
                  <a:schemeClr val="tx1"/>
                </a:solidFill>
                <a:latin typeface="Arial" charset="0"/>
                <a:ea typeface="ＭＳ Ｐゴシック" pitchFamily="34" charset="-128"/>
              </a:defRPr>
            </a:lvl2pPr>
            <a:lvl3pPr marL="1143000" indent="-228600" defTabSz="931863">
              <a:defRPr i="1">
                <a:solidFill>
                  <a:schemeClr val="tx1"/>
                </a:solidFill>
                <a:latin typeface="Arial" charset="0"/>
                <a:ea typeface="ＭＳ Ｐゴシック" pitchFamily="34" charset="-128"/>
              </a:defRPr>
            </a:lvl3pPr>
            <a:lvl4pPr marL="1600200" indent="-228600" defTabSz="931863">
              <a:defRPr i="1">
                <a:solidFill>
                  <a:schemeClr val="tx1"/>
                </a:solidFill>
                <a:latin typeface="Arial" charset="0"/>
                <a:ea typeface="ＭＳ Ｐゴシック" pitchFamily="34" charset="-128"/>
              </a:defRPr>
            </a:lvl4pPr>
            <a:lvl5pPr marL="2057400" indent="-228600" defTabSz="931863">
              <a:defRPr i="1">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i="1">
                <a:solidFill>
                  <a:schemeClr val="tx1"/>
                </a:solidFill>
                <a:latin typeface="Arial" charset="0"/>
                <a:ea typeface="ＭＳ Ｐゴシック" pitchFamily="34" charset="-128"/>
              </a:defRPr>
            </a:lvl9pPr>
          </a:lstStyle>
          <a:p>
            <a:fld id="{EDE0E4B8-82FD-4AEC-B244-1DC396EC7873}" type="slidenum">
              <a:rPr lang="en-US" altLang="nl-NL" i="0" smtClean="0"/>
              <a:pPr/>
              <a:t>19</a:t>
            </a:fld>
            <a:endParaRPr lang="en-US" altLang="nl-NL" i="0" smtClean="0"/>
          </a:p>
        </p:txBody>
      </p:sp>
      <p:sp>
        <p:nvSpPr>
          <p:cNvPr id="51203" name="Rectangle 2"/>
          <p:cNvSpPr>
            <a:spLocks noRot="1" noChangeArrowheads="1" noTextEdit="1"/>
          </p:cNvSpPr>
          <p:nvPr>
            <p:ph type="sldImg"/>
          </p:nvPr>
        </p:nvSpPr>
        <p:spPr>
          <a:xfrm>
            <a:off x="942975" y="746125"/>
            <a:ext cx="4972050" cy="3729038"/>
          </a:xfrm>
          <a:ln/>
        </p:spPr>
      </p:sp>
      <p:sp>
        <p:nvSpPr>
          <p:cNvPr id="51204" name="Rectangle 3"/>
          <p:cNvSpPr>
            <a:spLocks noGrp="1" noChangeArrowheads="1"/>
          </p:cNvSpPr>
          <p:nvPr>
            <p:ph type="body" idx="1"/>
          </p:nvPr>
        </p:nvSpPr>
        <p:spPr>
          <a:xfrm>
            <a:off x="684213" y="4725988"/>
            <a:ext cx="548957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i="1">
                <a:solidFill>
                  <a:schemeClr val="tx1"/>
                </a:solidFill>
                <a:latin typeface="Arial" charset="0"/>
                <a:ea typeface="ＭＳ Ｐゴシック" pitchFamily="34" charset="-128"/>
              </a:defRPr>
            </a:lvl1pPr>
            <a:lvl2pPr marL="742950" indent="-285750" defTabSz="931863">
              <a:defRPr i="1">
                <a:solidFill>
                  <a:schemeClr val="tx1"/>
                </a:solidFill>
                <a:latin typeface="Arial" charset="0"/>
                <a:ea typeface="ＭＳ Ｐゴシック" pitchFamily="34" charset="-128"/>
              </a:defRPr>
            </a:lvl2pPr>
            <a:lvl3pPr marL="1143000" indent="-228600" defTabSz="931863">
              <a:defRPr i="1">
                <a:solidFill>
                  <a:schemeClr val="tx1"/>
                </a:solidFill>
                <a:latin typeface="Arial" charset="0"/>
                <a:ea typeface="ＭＳ Ｐゴシック" pitchFamily="34" charset="-128"/>
              </a:defRPr>
            </a:lvl3pPr>
            <a:lvl4pPr marL="1600200" indent="-228600" defTabSz="931863">
              <a:defRPr i="1">
                <a:solidFill>
                  <a:schemeClr val="tx1"/>
                </a:solidFill>
                <a:latin typeface="Arial" charset="0"/>
                <a:ea typeface="ＭＳ Ｐゴシック" pitchFamily="34" charset="-128"/>
              </a:defRPr>
            </a:lvl4pPr>
            <a:lvl5pPr marL="2057400" indent="-228600" defTabSz="931863">
              <a:defRPr i="1">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i="1">
                <a:solidFill>
                  <a:schemeClr val="tx1"/>
                </a:solidFill>
                <a:latin typeface="Arial" charset="0"/>
                <a:ea typeface="ＭＳ Ｐゴシック" pitchFamily="34" charset="-128"/>
              </a:defRPr>
            </a:lvl9pPr>
          </a:lstStyle>
          <a:p>
            <a:fld id="{C507A4D2-A337-467F-A3DE-377D239973CF}" type="slidenum">
              <a:rPr lang="en-US" altLang="nl-NL" i="0" smtClean="0"/>
              <a:pPr/>
              <a:t>20</a:t>
            </a:fld>
            <a:endParaRPr lang="en-US" altLang="nl-NL" i="0" smtClean="0"/>
          </a:p>
        </p:txBody>
      </p:sp>
      <p:sp>
        <p:nvSpPr>
          <p:cNvPr id="52227" name="Rectangle 2"/>
          <p:cNvSpPr>
            <a:spLocks noRot="1" noChangeArrowheads="1" noTextEdit="1"/>
          </p:cNvSpPr>
          <p:nvPr>
            <p:ph type="sldImg"/>
          </p:nvPr>
        </p:nvSpPr>
        <p:spPr>
          <a:xfrm>
            <a:off x="942975" y="746125"/>
            <a:ext cx="4973638" cy="3730625"/>
          </a:xfrm>
          <a:ln/>
        </p:spPr>
      </p:sp>
      <p:sp>
        <p:nvSpPr>
          <p:cNvPr id="52228" name="Rectangle 3"/>
          <p:cNvSpPr>
            <a:spLocks noGrp="1" noChangeArrowheads="1"/>
          </p:cNvSpPr>
          <p:nvPr>
            <p:ph type="body" idx="1"/>
          </p:nvPr>
        </p:nvSpPr>
        <p:spPr>
          <a:xfrm>
            <a:off x="685800" y="4725988"/>
            <a:ext cx="5486400"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i="1">
                <a:solidFill>
                  <a:schemeClr val="tx1"/>
                </a:solidFill>
                <a:latin typeface="Arial" charset="0"/>
                <a:ea typeface="ＭＳ Ｐゴシック" pitchFamily="34" charset="-128"/>
              </a:defRPr>
            </a:lvl1pPr>
            <a:lvl2pPr marL="742950" indent="-285750" defTabSz="931863">
              <a:defRPr i="1">
                <a:solidFill>
                  <a:schemeClr val="tx1"/>
                </a:solidFill>
                <a:latin typeface="Arial" charset="0"/>
                <a:ea typeface="ＭＳ Ｐゴシック" pitchFamily="34" charset="-128"/>
              </a:defRPr>
            </a:lvl2pPr>
            <a:lvl3pPr marL="1143000" indent="-228600" defTabSz="931863">
              <a:defRPr i="1">
                <a:solidFill>
                  <a:schemeClr val="tx1"/>
                </a:solidFill>
                <a:latin typeface="Arial" charset="0"/>
                <a:ea typeface="ＭＳ Ｐゴシック" pitchFamily="34" charset="-128"/>
              </a:defRPr>
            </a:lvl3pPr>
            <a:lvl4pPr marL="1600200" indent="-228600" defTabSz="931863">
              <a:defRPr i="1">
                <a:solidFill>
                  <a:schemeClr val="tx1"/>
                </a:solidFill>
                <a:latin typeface="Arial" charset="0"/>
                <a:ea typeface="ＭＳ Ｐゴシック" pitchFamily="34" charset="-128"/>
              </a:defRPr>
            </a:lvl4pPr>
            <a:lvl5pPr marL="2057400" indent="-228600" defTabSz="931863">
              <a:defRPr i="1">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i="1">
                <a:solidFill>
                  <a:schemeClr val="tx1"/>
                </a:solidFill>
                <a:latin typeface="Arial" charset="0"/>
                <a:ea typeface="ＭＳ Ｐゴシック" pitchFamily="34" charset="-128"/>
              </a:defRPr>
            </a:lvl9pPr>
          </a:lstStyle>
          <a:p>
            <a:fld id="{EE4FAE0B-A425-477B-90A7-CCE05473D07C}" type="slidenum">
              <a:rPr lang="en-US" altLang="nl-NL" i="0" smtClean="0"/>
              <a:pPr/>
              <a:t>27</a:t>
            </a:fld>
            <a:endParaRPr lang="en-US" altLang="nl-NL" i="0" smtClean="0"/>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xfrm>
            <a:off x="685800" y="4727575"/>
            <a:ext cx="5486400"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i="1">
                <a:solidFill>
                  <a:schemeClr val="tx1"/>
                </a:solidFill>
                <a:latin typeface="Arial" charset="0"/>
                <a:ea typeface="ＭＳ Ｐゴシック" pitchFamily="34" charset="-128"/>
              </a:defRPr>
            </a:lvl1pPr>
            <a:lvl2pPr marL="742950" indent="-285750" defTabSz="931863">
              <a:defRPr i="1">
                <a:solidFill>
                  <a:schemeClr val="tx1"/>
                </a:solidFill>
                <a:latin typeface="Arial" charset="0"/>
                <a:ea typeface="ＭＳ Ｐゴシック" pitchFamily="34" charset="-128"/>
              </a:defRPr>
            </a:lvl2pPr>
            <a:lvl3pPr marL="1143000" indent="-228600" defTabSz="931863">
              <a:defRPr i="1">
                <a:solidFill>
                  <a:schemeClr val="tx1"/>
                </a:solidFill>
                <a:latin typeface="Arial" charset="0"/>
                <a:ea typeface="ＭＳ Ｐゴシック" pitchFamily="34" charset="-128"/>
              </a:defRPr>
            </a:lvl3pPr>
            <a:lvl4pPr marL="1600200" indent="-228600" defTabSz="931863">
              <a:defRPr i="1">
                <a:solidFill>
                  <a:schemeClr val="tx1"/>
                </a:solidFill>
                <a:latin typeface="Arial" charset="0"/>
                <a:ea typeface="ＭＳ Ｐゴシック" pitchFamily="34" charset="-128"/>
              </a:defRPr>
            </a:lvl4pPr>
            <a:lvl5pPr marL="2057400" indent="-228600" defTabSz="931863">
              <a:defRPr i="1">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i="1">
                <a:solidFill>
                  <a:schemeClr val="tx1"/>
                </a:solidFill>
                <a:latin typeface="Arial" charset="0"/>
                <a:ea typeface="ＭＳ Ｐゴシック" pitchFamily="34" charset="-128"/>
              </a:defRPr>
            </a:lvl9pPr>
          </a:lstStyle>
          <a:p>
            <a:fld id="{77C3036C-9628-4507-8AF1-110C8D30C9FA}" type="slidenum">
              <a:rPr lang="en-US" altLang="nl-NL" i="0" smtClean="0"/>
              <a:pPr/>
              <a:t>28</a:t>
            </a:fld>
            <a:endParaRPr lang="en-US" altLang="nl-NL" i="0" smtClean="0"/>
          </a:p>
        </p:txBody>
      </p:sp>
      <p:sp>
        <p:nvSpPr>
          <p:cNvPr id="54275" name="Rectangle 2"/>
          <p:cNvSpPr>
            <a:spLocks noRot="1" noChangeArrowheads="1" noTextEdit="1"/>
          </p:cNvSpPr>
          <p:nvPr>
            <p:ph type="sldImg"/>
          </p:nvPr>
        </p:nvSpPr>
        <p:spPr>
          <a:xfrm>
            <a:off x="942975" y="746125"/>
            <a:ext cx="4973638" cy="3730625"/>
          </a:xfrm>
          <a:ln/>
        </p:spPr>
      </p:sp>
      <p:sp>
        <p:nvSpPr>
          <p:cNvPr id="54276" name="Rectangle 3"/>
          <p:cNvSpPr>
            <a:spLocks noGrp="1" noChangeArrowheads="1"/>
          </p:cNvSpPr>
          <p:nvPr>
            <p:ph type="body" idx="1"/>
          </p:nvPr>
        </p:nvSpPr>
        <p:spPr>
          <a:xfrm>
            <a:off x="685800" y="4725988"/>
            <a:ext cx="5486400"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5867400" y="6172200"/>
            <a:ext cx="2908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charset="0"/>
                <a:ea typeface="ＭＳ Ｐゴシック" pitchFamily="1" charset="-128"/>
              </a:defRPr>
            </a:lvl1pPr>
            <a:lvl2pPr marL="742950" indent="-285750">
              <a:defRPr i="1">
                <a:solidFill>
                  <a:schemeClr val="tx1"/>
                </a:solidFill>
                <a:latin typeface="Arial" charset="0"/>
                <a:ea typeface="ＭＳ Ｐゴシック" pitchFamily="1" charset="-128"/>
              </a:defRPr>
            </a:lvl2pPr>
            <a:lvl3pPr marL="1143000" indent="-228600">
              <a:defRPr i="1">
                <a:solidFill>
                  <a:schemeClr val="tx1"/>
                </a:solidFill>
                <a:latin typeface="Arial" charset="0"/>
                <a:ea typeface="ＭＳ Ｐゴシック" pitchFamily="1" charset="-128"/>
              </a:defRPr>
            </a:lvl3pPr>
            <a:lvl4pPr marL="1600200" indent="-228600">
              <a:defRPr i="1">
                <a:solidFill>
                  <a:schemeClr val="tx1"/>
                </a:solidFill>
                <a:latin typeface="Arial" charset="0"/>
                <a:ea typeface="ＭＳ Ｐゴシック" pitchFamily="1" charset="-128"/>
              </a:defRPr>
            </a:lvl4pPr>
            <a:lvl5pPr marL="2057400" indent="-228600">
              <a:defRPr i="1">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1" charset="-128"/>
              </a:defRPr>
            </a:lvl9pPr>
          </a:lstStyle>
          <a:p>
            <a:pPr>
              <a:spcBef>
                <a:spcPct val="50000"/>
              </a:spcBef>
              <a:defRPr/>
            </a:pPr>
            <a:r>
              <a:rPr lang="en-US" altLang="nl-NL" b="1" i="0" smtClean="0">
                <a:solidFill>
                  <a:schemeClr val="bg1"/>
                </a:solidFill>
                <a:latin typeface="Myriad Pro" charset="0"/>
              </a:rPr>
              <a:t>www.lareb.nl</a:t>
            </a:r>
            <a:endParaRPr lang="en-US" altLang="nl-NL" sz="1400" b="1" i="0" smtClean="0">
              <a:solidFill>
                <a:schemeClr val="bg1"/>
              </a:solidFill>
              <a:latin typeface="Myriad Pro" charset="0"/>
            </a:endParaRPr>
          </a:p>
        </p:txBody>
      </p:sp>
      <p:sp>
        <p:nvSpPr>
          <p:cNvPr id="401411" name="Rectangle 3"/>
          <p:cNvSpPr>
            <a:spLocks noGrp="1" noChangeArrowheads="1"/>
          </p:cNvSpPr>
          <p:nvPr>
            <p:ph type="ctrTitle"/>
          </p:nvPr>
        </p:nvSpPr>
        <p:spPr>
          <a:xfrm>
            <a:off x="533400" y="2286000"/>
            <a:ext cx="5029200" cy="990600"/>
          </a:xfrm>
        </p:spPr>
        <p:txBody>
          <a:bodyPr/>
          <a:lstStyle>
            <a:lvl1pPr>
              <a:defRPr/>
            </a:lvl1pPr>
          </a:lstStyle>
          <a:p>
            <a:r>
              <a:rPr lang="en-US"/>
              <a:t>Click to edit Master title style</a:t>
            </a:r>
          </a:p>
        </p:txBody>
      </p:sp>
      <p:sp>
        <p:nvSpPr>
          <p:cNvPr id="401412" name="Rectangle 4"/>
          <p:cNvSpPr>
            <a:spLocks noGrp="1" noChangeArrowheads="1"/>
          </p:cNvSpPr>
          <p:nvPr>
            <p:ph type="subTitle" idx="1"/>
          </p:nvPr>
        </p:nvSpPr>
        <p:spPr>
          <a:xfrm>
            <a:off x="533400" y="3886200"/>
            <a:ext cx="4572000" cy="23622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15296374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12459566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32563" y="476250"/>
            <a:ext cx="1925637" cy="5238750"/>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755650" y="476250"/>
            <a:ext cx="5624513" cy="523875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31007529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755650" y="476250"/>
            <a:ext cx="7702550" cy="523875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7473306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30422113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63680393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2133600"/>
            <a:ext cx="37338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724400" y="2133600"/>
            <a:ext cx="37338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23063424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3919782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271733434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1530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45530884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52359746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755650" y="476250"/>
            <a:ext cx="7632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nl-NL" smtClean="0"/>
              <a:t>Click to edit Master title style</a:t>
            </a:r>
          </a:p>
        </p:txBody>
      </p:sp>
      <p:sp>
        <p:nvSpPr>
          <p:cNvPr id="1028" name="Rectangle 4"/>
          <p:cNvSpPr>
            <a:spLocks noGrp="1" noChangeArrowheads="1"/>
          </p:cNvSpPr>
          <p:nvPr>
            <p:ph type="body" idx="1"/>
          </p:nvPr>
        </p:nvSpPr>
        <p:spPr bwMode="auto">
          <a:xfrm>
            <a:off x="838200" y="2133600"/>
            <a:ext cx="7620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l-NL" smtClean="0"/>
              <a:t>Click to edit Master text styles</a:t>
            </a:r>
          </a:p>
          <a:p>
            <a:pPr lvl="1"/>
            <a:r>
              <a:rPr lang="en-US" altLang="nl-NL" smtClean="0"/>
              <a:t>Second level</a:t>
            </a:r>
          </a:p>
          <a:p>
            <a:pPr lvl="2"/>
            <a:r>
              <a:rPr lang="en-US" altLang="nl-NL" smtClean="0"/>
              <a:t>Third level</a:t>
            </a:r>
          </a:p>
          <a:p>
            <a:pPr lvl="3"/>
            <a:r>
              <a:rPr lang="en-US" altLang="nl-NL" smtClean="0"/>
              <a:t>Fourth level</a:t>
            </a:r>
          </a:p>
          <a:p>
            <a:pPr lvl="4"/>
            <a:r>
              <a:rPr lang="en-US" altLang="nl-NL" smtClean="0"/>
              <a:t>Fifth level</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ransition/>
  <p:txStyles>
    <p:titleStyle>
      <a:lvl1pPr algn="ctr" rtl="0" eaLnBrk="0" fontAlgn="base" hangingPunct="0">
        <a:spcBef>
          <a:spcPct val="0"/>
        </a:spcBef>
        <a:spcAft>
          <a:spcPct val="0"/>
        </a:spcAft>
        <a:defRPr sz="3600">
          <a:solidFill>
            <a:srgbClr val="D1202F"/>
          </a:solidFill>
          <a:latin typeface="+mj-lt"/>
          <a:ea typeface="+mj-ea"/>
          <a:cs typeface="+mj-cs"/>
        </a:defRPr>
      </a:lvl1pPr>
      <a:lvl2pPr algn="ctr" rtl="0" eaLnBrk="0" fontAlgn="base" hangingPunct="0">
        <a:spcBef>
          <a:spcPct val="0"/>
        </a:spcBef>
        <a:spcAft>
          <a:spcPct val="0"/>
        </a:spcAft>
        <a:defRPr sz="3600">
          <a:solidFill>
            <a:srgbClr val="D1202F"/>
          </a:solidFill>
          <a:latin typeface="Myriad Pro" charset="0"/>
          <a:ea typeface="ＭＳ Ｐゴシック" pitchFamily="1" charset="-128"/>
        </a:defRPr>
      </a:lvl2pPr>
      <a:lvl3pPr algn="ctr" rtl="0" eaLnBrk="0" fontAlgn="base" hangingPunct="0">
        <a:spcBef>
          <a:spcPct val="0"/>
        </a:spcBef>
        <a:spcAft>
          <a:spcPct val="0"/>
        </a:spcAft>
        <a:defRPr sz="3600">
          <a:solidFill>
            <a:srgbClr val="D1202F"/>
          </a:solidFill>
          <a:latin typeface="Myriad Pro" charset="0"/>
          <a:ea typeface="ＭＳ Ｐゴシック" pitchFamily="1" charset="-128"/>
        </a:defRPr>
      </a:lvl3pPr>
      <a:lvl4pPr algn="ctr" rtl="0" eaLnBrk="0" fontAlgn="base" hangingPunct="0">
        <a:spcBef>
          <a:spcPct val="0"/>
        </a:spcBef>
        <a:spcAft>
          <a:spcPct val="0"/>
        </a:spcAft>
        <a:defRPr sz="3600">
          <a:solidFill>
            <a:srgbClr val="D1202F"/>
          </a:solidFill>
          <a:latin typeface="Myriad Pro" charset="0"/>
          <a:ea typeface="ＭＳ Ｐゴシック" pitchFamily="1" charset="-128"/>
        </a:defRPr>
      </a:lvl4pPr>
      <a:lvl5pPr algn="ctr" rtl="0" eaLnBrk="0" fontAlgn="base" hangingPunct="0">
        <a:spcBef>
          <a:spcPct val="0"/>
        </a:spcBef>
        <a:spcAft>
          <a:spcPct val="0"/>
        </a:spcAft>
        <a:defRPr sz="3600">
          <a:solidFill>
            <a:srgbClr val="D1202F"/>
          </a:solidFill>
          <a:latin typeface="Myriad Pro" charset="0"/>
          <a:ea typeface="ＭＳ Ｐゴシック" pitchFamily="1" charset="-128"/>
        </a:defRPr>
      </a:lvl5pPr>
      <a:lvl6pPr marL="457200" algn="ctr" rtl="0" fontAlgn="base">
        <a:spcBef>
          <a:spcPct val="0"/>
        </a:spcBef>
        <a:spcAft>
          <a:spcPct val="0"/>
        </a:spcAft>
        <a:defRPr sz="3600">
          <a:solidFill>
            <a:srgbClr val="D1202F"/>
          </a:solidFill>
          <a:latin typeface="Myriad Pro" charset="0"/>
          <a:ea typeface="ＭＳ Ｐゴシック" pitchFamily="1" charset="-128"/>
        </a:defRPr>
      </a:lvl6pPr>
      <a:lvl7pPr marL="914400" algn="ctr" rtl="0" fontAlgn="base">
        <a:spcBef>
          <a:spcPct val="0"/>
        </a:spcBef>
        <a:spcAft>
          <a:spcPct val="0"/>
        </a:spcAft>
        <a:defRPr sz="3600">
          <a:solidFill>
            <a:srgbClr val="D1202F"/>
          </a:solidFill>
          <a:latin typeface="Myriad Pro" charset="0"/>
          <a:ea typeface="ＭＳ Ｐゴシック" pitchFamily="1" charset="-128"/>
        </a:defRPr>
      </a:lvl7pPr>
      <a:lvl8pPr marL="1371600" algn="ctr" rtl="0" fontAlgn="base">
        <a:spcBef>
          <a:spcPct val="0"/>
        </a:spcBef>
        <a:spcAft>
          <a:spcPct val="0"/>
        </a:spcAft>
        <a:defRPr sz="3600">
          <a:solidFill>
            <a:srgbClr val="D1202F"/>
          </a:solidFill>
          <a:latin typeface="Myriad Pro" charset="0"/>
          <a:ea typeface="ＭＳ Ｐゴシック" pitchFamily="1" charset="-128"/>
        </a:defRPr>
      </a:lvl8pPr>
      <a:lvl9pPr marL="1828800" algn="ctr" rtl="0" fontAlgn="base">
        <a:spcBef>
          <a:spcPct val="0"/>
        </a:spcBef>
        <a:spcAft>
          <a:spcPct val="0"/>
        </a:spcAft>
        <a:defRPr sz="3600">
          <a:solidFill>
            <a:srgbClr val="D1202F"/>
          </a:solidFill>
          <a:latin typeface="Myriad Pro" charset="0"/>
          <a:ea typeface="ＭＳ Ｐゴシック" pitchFamily="1" charset="-128"/>
        </a:defRPr>
      </a:lvl9pPr>
    </p:titleStyle>
    <p:bodyStyle>
      <a:lvl1pPr marL="342900" indent="-342900" algn="l" rtl="0" eaLnBrk="0" fontAlgn="base" hangingPunct="0">
        <a:spcBef>
          <a:spcPct val="20000"/>
        </a:spcBef>
        <a:spcAft>
          <a:spcPct val="0"/>
        </a:spcAft>
        <a:buChar char="•"/>
        <a:defRPr sz="2400">
          <a:solidFill>
            <a:srgbClr val="211274"/>
          </a:solidFill>
          <a:latin typeface="+mn-lt"/>
          <a:ea typeface="+mn-ea"/>
          <a:cs typeface="+mn-cs"/>
        </a:defRPr>
      </a:lvl1pPr>
      <a:lvl2pPr marL="742950" indent="-285750" algn="l" rtl="0" eaLnBrk="0" fontAlgn="base" hangingPunct="0">
        <a:spcBef>
          <a:spcPct val="20000"/>
        </a:spcBef>
        <a:spcAft>
          <a:spcPct val="0"/>
        </a:spcAft>
        <a:buChar char="–"/>
        <a:defRPr sz="2000">
          <a:solidFill>
            <a:srgbClr val="211274"/>
          </a:solidFill>
          <a:latin typeface="+mn-lt"/>
          <a:ea typeface="+mn-ea"/>
        </a:defRPr>
      </a:lvl2pPr>
      <a:lvl3pPr marL="1143000" indent="-228600" algn="l" rtl="0" eaLnBrk="0" fontAlgn="base" hangingPunct="0">
        <a:spcBef>
          <a:spcPct val="20000"/>
        </a:spcBef>
        <a:spcAft>
          <a:spcPct val="0"/>
        </a:spcAft>
        <a:buChar char="•"/>
        <a:defRPr sz="2000">
          <a:solidFill>
            <a:srgbClr val="211274"/>
          </a:solidFill>
          <a:latin typeface="+mn-lt"/>
          <a:ea typeface="+mn-ea"/>
        </a:defRPr>
      </a:lvl3pPr>
      <a:lvl4pPr marL="1600200" indent="-228600" algn="l" rtl="0" eaLnBrk="0" fontAlgn="base" hangingPunct="0">
        <a:spcBef>
          <a:spcPct val="20000"/>
        </a:spcBef>
        <a:spcAft>
          <a:spcPct val="0"/>
        </a:spcAft>
        <a:buChar char="–"/>
        <a:defRPr sz="2000">
          <a:solidFill>
            <a:srgbClr val="211274"/>
          </a:solidFill>
          <a:latin typeface="+mn-lt"/>
          <a:ea typeface="+mn-ea"/>
        </a:defRPr>
      </a:lvl4pPr>
      <a:lvl5pPr marL="2057400" indent="-228600" algn="l" rtl="0" eaLnBrk="0" fontAlgn="base" hangingPunct="0">
        <a:spcBef>
          <a:spcPct val="20000"/>
        </a:spcBef>
        <a:spcAft>
          <a:spcPct val="0"/>
        </a:spcAft>
        <a:buChar char="»"/>
        <a:defRPr sz="2000">
          <a:solidFill>
            <a:srgbClr val="211274"/>
          </a:solidFill>
          <a:latin typeface="+mn-lt"/>
          <a:ea typeface="+mn-ea"/>
        </a:defRPr>
      </a:lvl5pPr>
      <a:lvl6pPr marL="2514600" indent="-228600" algn="l" rtl="0" fontAlgn="base">
        <a:spcBef>
          <a:spcPct val="20000"/>
        </a:spcBef>
        <a:spcAft>
          <a:spcPct val="0"/>
        </a:spcAft>
        <a:buChar char="»"/>
        <a:defRPr sz="2000">
          <a:solidFill>
            <a:srgbClr val="211274"/>
          </a:solidFill>
          <a:latin typeface="+mn-lt"/>
          <a:ea typeface="+mn-ea"/>
        </a:defRPr>
      </a:lvl6pPr>
      <a:lvl7pPr marL="2971800" indent="-228600" algn="l" rtl="0" fontAlgn="base">
        <a:spcBef>
          <a:spcPct val="20000"/>
        </a:spcBef>
        <a:spcAft>
          <a:spcPct val="0"/>
        </a:spcAft>
        <a:buChar char="»"/>
        <a:defRPr sz="2000">
          <a:solidFill>
            <a:srgbClr val="211274"/>
          </a:solidFill>
          <a:latin typeface="+mn-lt"/>
          <a:ea typeface="+mn-ea"/>
        </a:defRPr>
      </a:lvl7pPr>
      <a:lvl8pPr marL="3429000" indent="-228600" algn="l" rtl="0" fontAlgn="base">
        <a:spcBef>
          <a:spcPct val="20000"/>
        </a:spcBef>
        <a:spcAft>
          <a:spcPct val="0"/>
        </a:spcAft>
        <a:buChar char="»"/>
        <a:defRPr sz="2000">
          <a:solidFill>
            <a:srgbClr val="211274"/>
          </a:solidFill>
          <a:latin typeface="+mn-lt"/>
          <a:ea typeface="+mn-ea"/>
        </a:defRPr>
      </a:lvl8pPr>
      <a:lvl9pPr marL="3886200" indent="-228600" algn="l" rtl="0" fontAlgn="base">
        <a:spcBef>
          <a:spcPct val="20000"/>
        </a:spcBef>
        <a:spcAft>
          <a:spcPct val="0"/>
        </a:spcAft>
        <a:buChar char="»"/>
        <a:defRPr sz="2000">
          <a:solidFill>
            <a:srgbClr val="211274"/>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File:Frances_Oldham_Kelsey.png"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nl-NL" altLang="nl-NL" smtClean="0"/>
              <a:t>De beginjaren van Softenon</a:t>
            </a:r>
          </a:p>
        </p:txBody>
      </p:sp>
      <p:sp>
        <p:nvSpPr>
          <p:cNvPr id="4" name="Tijdelijke aanduiding voor inhoud 3"/>
          <p:cNvSpPr>
            <a:spLocks noGrp="1"/>
          </p:cNvSpPr>
          <p:nvPr>
            <p:ph sz="half" idx="2"/>
          </p:nvPr>
        </p:nvSpPr>
        <p:spPr/>
        <p:txBody>
          <a:bodyPr/>
          <a:lstStyle/>
          <a:p>
            <a:pPr marL="0" indent="0">
              <a:buFontTx/>
              <a:buNone/>
              <a:defRPr/>
            </a:pPr>
            <a:r>
              <a:rPr lang="nl-NL" i="1" dirty="0" smtClean="0">
                <a:solidFill>
                  <a:srgbClr val="C00000"/>
                </a:solidFill>
              </a:rPr>
              <a:t>Thalidomide, </a:t>
            </a:r>
          </a:p>
          <a:p>
            <a:pPr marL="0" indent="0">
              <a:buFontTx/>
              <a:buNone/>
              <a:defRPr/>
            </a:pPr>
            <a:r>
              <a:rPr lang="nl-NL" i="1" dirty="0">
                <a:solidFill>
                  <a:srgbClr val="C00000"/>
                </a:solidFill>
              </a:rPr>
              <a:t> </a:t>
            </a:r>
            <a:r>
              <a:rPr lang="nl-NL" i="1" dirty="0" err="1" smtClean="0">
                <a:solidFill>
                  <a:srgbClr val="C00000"/>
                </a:solidFill>
              </a:rPr>
              <a:t>an</a:t>
            </a:r>
            <a:r>
              <a:rPr lang="nl-NL" i="1" dirty="0" smtClean="0">
                <a:solidFill>
                  <a:srgbClr val="C00000"/>
                </a:solidFill>
              </a:rPr>
              <a:t> </a:t>
            </a:r>
            <a:r>
              <a:rPr lang="nl-NL" i="1" dirty="0" err="1" smtClean="0">
                <a:solidFill>
                  <a:srgbClr val="C00000"/>
                </a:solidFill>
              </a:rPr>
              <a:t>old</a:t>
            </a:r>
            <a:r>
              <a:rPr lang="nl-NL" i="1" dirty="0" smtClean="0">
                <a:solidFill>
                  <a:srgbClr val="C00000"/>
                </a:solidFill>
              </a:rPr>
              <a:t> story?</a:t>
            </a:r>
            <a:endParaRPr lang="nl-NL" i="1" dirty="0">
              <a:solidFill>
                <a:srgbClr val="C00000"/>
              </a:solidFill>
            </a:endParaRPr>
          </a:p>
          <a:p>
            <a:pPr>
              <a:defRPr/>
            </a:pPr>
            <a:endParaRPr lang="nl-NL" dirty="0" smtClean="0"/>
          </a:p>
          <a:p>
            <a:pPr>
              <a:defRPr/>
            </a:pPr>
            <a:endParaRPr lang="nl-NL" dirty="0"/>
          </a:p>
          <a:p>
            <a:pPr>
              <a:defRPr/>
            </a:pPr>
            <a:endParaRPr lang="nl-NL" dirty="0" smtClean="0"/>
          </a:p>
          <a:p>
            <a:pPr marL="0" indent="0">
              <a:buFontTx/>
              <a:buNone/>
              <a:defRPr/>
            </a:pPr>
            <a:endParaRPr lang="nl-NL" dirty="0" smtClean="0"/>
          </a:p>
          <a:p>
            <a:pPr marL="0" indent="0">
              <a:buFontTx/>
              <a:buNone/>
              <a:defRPr/>
            </a:pPr>
            <a:r>
              <a:rPr lang="nl-NL" dirty="0" smtClean="0"/>
              <a:t>Kees van Grootheest</a:t>
            </a:r>
            <a:endParaRPr lang="nl-NL" dirty="0"/>
          </a:p>
        </p:txBody>
      </p:sp>
      <p:pic>
        <p:nvPicPr>
          <p:cNvPr id="14340" name="Picture 2" descr="aesculaap"/>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00113" y="1563688"/>
            <a:ext cx="3173412" cy="4151312"/>
          </a:xfr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31875" y="865188"/>
            <a:ext cx="7072313" cy="576262"/>
          </a:xfrm>
          <a:noFill/>
        </p:spPr>
        <p:txBody>
          <a:bodyPr/>
          <a:lstStyle/>
          <a:p>
            <a:pPr eaLnBrk="1" hangingPunct="1"/>
            <a:r>
              <a:rPr lang="en-GB" altLang="nl-NL" smtClean="0"/>
              <a:t>Wouter van Doeveren </a:t>
            </a:r>
            <a:br>
              <a:rPr lang="en-GB" altLang="nl-NL" smtClean="0"/>
            </a:br>
            <a:r>
              <a:rPr lang="en-GB" altLang="nl-NL" smtClean="0"/>
              <a:t>(1730 - 1783)</a:t>
            </a:r>
            <a:endParaRPr lang="en-GB" altLang="nl-NL" sz="4000" smtClean="0"/>
          </a:p>
        </p:txBody>
      </p:sp>
      <p:sp>
        <p:nvSpPr>
          <p:cNvPr id="23555" name="Rectangle 3"/>
          <p:cNvSpPr>
            <a:spLocks noGrp="1" noChangeArrowheads="1"/>
          </p:cNvSpPr>
          <p:nvPr>
            <p:ph type="body" idx="1"/>
          </p:nvPr>
        </p:nvSpPr>
        <p:spPr>
          <a:xfrm>
            <a:off x="1258888" y="2060575"/>
            <a:ext cx="7035800" cy="2438400"/>
          </a:xfrm>
          <a:noFill/>
        </p:spPr>
        <p:txBody>
          <a:bodyPr/>
          <a:lstStyle/>
          <a:p>
            <a:pPr eaLnBrk="1" hangingPunct="1">
              <a:buFontTx/>
              <a:buNone/>
            </a:pPr>
            <a:r>
              <a:rPr lang="en-GB" altLang="nl-NL" sz="2000" smtClean="0"/>
              <a:t/>
            </a:r>
            <a:br>
              <a:rPr lang="en-GB" altLang="nl-NL" sz="2000" smtClean="0"/>
            </a:br>
            <a:r>
              <a:rPr lang="en-GB" altLang="nl-NL" sz="2800" smtClean="0"/>
              <a:t>- professor of Medicines (Groningen,</a:t>
            </a:r>
          </a:p>
          <a:p>
            <a:pPr eaLnBrk="1" hangingPunct="1">
              <a:buFontTx/>
              <a:buNone/>
            </a:pPr>
            <a:r>
              <a:rPr lang="en-GB" altLang="nl-NL" sz="2800" smtClean="0"/>
              <a:t>      Leiden)</a:t>
            </a:r>
          </a:p>
          <a:p>
            <a:pPr eaLnBrk="1" hangingPunct="1">
              <a:buFontTx/>
              <a:buNone/>
            </a:pPr>
            <a:r>
              <a:rPr lang="en-GB" altLang="nl-NL" sz="2800" smtClean="0"/>
              <a:t>	- promoting cowpox inoculation</a:t>
            </a:r>
          </a:p>
          <a:p>
            <a:pPr eaLnBrk="1" hangingPunct="1">
              <a:buFontTx/>
              <a:buNone/>
            </a:pPr>
            <a:r>
              <a:rPr lang="en-GB" altLang="nl-NL" sz="2800" smtClean="0"/>
              <a:t>	- opposing blood letting</a:t>
            </a:r>
            <a:br>
              <a:rPr lang="en-GB" altLang="nl-NL" sz="2800" smtClean="0"/>
            </a:br>
            <a:r>
              <a:rPr lang="en-GB" altLang="nl-NL" sz="2800" smtClean="0"/>
              <a:t/>
            </a:r>
            <a:br>
              <a:rPr lang="en-GB" altLang="nl-NL" sz="2800" smtClean="0"/>
            </a:br>
            <a:r>
              <a:rPr lang="en-GB" altLang="nl-NL" sz="2800" smtClean="0"/>
              <a:t>- believed in ‘evidenced based’ science</a:t>
            </a:r>
          </a:p>
          <a:p>
            <a:pPr eaLnBrk="1" hangingPunct="1">
              <a:buFontTx/>
              <a:buNone/>
            </a:pPr>
            <a:r>
              <a:rPr lang="en-GB" altLang="nl-NL" sz="2800" smtClean="0"/>
              <a:t>	- opposing Boerhaave’s opinions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descr="vandoevere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0"/>
            <a:ext cx="6858000" cy="670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1250950" y="1965325"/>
            <a:ext cx="709295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lgn="ctr" eaLnBrk="1" hangingPunct="1">
              <a:lnSpc>
                <a:spcPct val="190000"/>
              </a:lnSpc>
              <a:spcBef>
                <a:spcPct val="0"/>
              </a:spcBef>
              <a:buFontTx/>
              <a:buNone/>
            </a:pPr>
            <a:r>
              <a:rPr lang="en-GB" altLang="nl-NL" i="0">
                <a:latin typeface="Arial" charset="0"/>
              </a:rPr>
              <a:t>‘</a:t>
            </a:r>
            <a:r>
              <a:rPr lang="en-GB" altLang="nl-NL" i="0"/>
              <a:t>geef niet te gemakkelijke een geneesmiddel, het gevaar bestaat dat u een tweede ziekte aan de eerste toevoegt of de dood versnelt</a:t>
            </a:r>
            <a:r>
              <a:rPr lang="en-GB" altLang="nl-NL" i="0">
                <a:latin typeface="Arial" charset="0"/>
              </a:rPr>
              <a:t>’</a:t>
            </a:r>
          </a:p>
          <a:p>
            <a:pPr algn="ctr" eaLnBrk="1" hangingPunct="1">
              <a:lnSpc>
                <a:spcPct val="190000"/>
              </a:lnSpc>
              <a:spcBef>
                <a:spcPct val="0"/>
              </a:spcBef>
              <a:buFontTx/>
              <a:buNone/>
            </a:pPr>
            <a:endParaRPr lang="en-GB" altLang="nl-NL" i="0">
              <a:latin typeface="Arial" charset="0"/>
            </a:endParaRPr>
          </a:p>
          <a:p>
            <a:pPr algn="ctr" eaLnBrk="1" hangingPunct="1">
              <a:lnSpc>
                <a:spcPct val="190000"/>
              </a:lnSpc>
              <a:spcBef>
                <a:spcPct val="0"/>
              </a:spcBef>
              <a:buFontTx/>
              <a:buNone/>
            </a:pPr>
            <a:r>
              <a:rPr lang="en-GB" altLang="nl-NL">
                <a:latin typeface="Arial" charset="0"/>
              </a:rPr>
              <a:t>Do not give easily a drug – there is the danger for </a:t>
            </a:r>
          </a:p>
          <a:p>
            <a:pPr algn="ctr" eaLnBrk="1" hangingPunct="1">
              <a:lnSpc>
                <a:spcPct val="190000"/>
              </a:lnSpc>
              <a:spcBef>
                <a:spcPct val="0"/>
              </a:spcBef>
              <a:buFontTx/>
              <a:buNone/>
            </a:pPr>
            <a:r>
              <a:rPr lang="en-GB" altLang="nl-NL">
                <a:latin typeface="Arial" charset="0"/>
              </a:rPr>
              <a:t>a second disease or accelerating death</a:t>
            </a:r>
            <a:endParaRPr lang="en-GB" altLang="nl-NL"/>
          </a:p>
        </p:txBody>
      </p:sp>
      <p:sp>
        <p:nvSpPr>
          <p:cNvPr id="24580" name="Rectangle 4"/>
          <p:cNvSpPr>
            <a:spLocks noChangeArrowheads="1"/>
          </p:cNvSpPr>
          <p:nvPr/>
        </p:nvSpPr>
        <p:spPr bwMode="auto">
          <a:xfrm>
            <a:off x="685800" y="460375"/>
            <a:ext cx="8001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eaLnBrk="1" hangingPunct="1">
              <a:buFontTx/>
              <a:buNone/>
            </a:pPr>
            <a:r>
              <a:rPr lang="en-GB" altLang="nl-NL" sz="3400" i="0">
                <a:solidFill>
                  <a:srgbClr val="D1202F"/>
                </a:solidFill>
              </a:rPr>
              <a:t>Van Doeveren (1779):</a:t>
            </a:r>
            <a:br>
              <a:rPr lang="en-GB" altLang="nl-NL" sz="3400" i="0">
                <a:solidFill>
                  <a:srgbClr val="D1202F"/>
                </a:solidFill>
              </a:rPr>
            </a:br>
            <a:endParaRPr lang="en-GB" altLang="nl-NL" sz="3400" i="0">
              <a:solidFill>
                <a:srgbClr val="D1202F"/>
              </a:solidFill>
            </a:endParaRPr>
          </a:p>
        </p:txBody>
      </p:sp>
      <p:sp>
        <p:nvSpPr>
          <p:cNvPr id="24581" name="Rectangle 5"/>
          <p:cNvSpPr>
            <a:spLocks noGrp="1" noChangeArrowheads="1"/>
          </p:cNvSpPr>
          <p:nvPr>
            <p:ph type="title"/>
          </p:nvPr>
        </p:nvSpPr>
        <p:spPr/>
        <p:txBody>
          <a:bodyPr/>
          <a:lstStyle/>
          <a:p>
            <a:pPr eaLnBrk="1" hangingPunct="1"/>
            <a:endParaRPr lang="nl-NL" altLang="nl-NL" smtClean="0"/>
          </a:p>
        </p:txBody>
      </p:sp>
      <p:sp>
        <p:nvSpPr>
          <p:cNvPr id="24582" name="Rectangle 6"/>
          <p:cNvSpPr>
            <a:spLocks noGrp="1" noChangeArrowheads="1"/>
          </p:cNvSpPr>
          <p:nvPr>
            <p:ph type="body" idx="1"/>
          </p:nvPr>
        </p:nvSpPr>
        <p:spPr>
          <a:xfrm>
            <a:off x="12565063" y="5229225"/>
            <a:ext cx="3587750" cy="1276350"/>
          </a:xfrm>
        </p:spPr>
        <p:txBody>
          <a:bodyPr/>
          <a:lstStyle/>
          <a:p>
            <a:pPr lvl="4" eaLnBrk="1" hangingPunct="1"/>
            <a:endParaRPr lang="nl-NL" altLang="nl-NL"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a:xfrm>
            <a:off x="827088" y="188913"/>
            <a:ext cx="7632700" cy="1066800"/>
          </a:xfrm>
        </p:spPr>
        <p:txBody>
          <a:bodyPr/>
          <a:lstStyle/>
          <a:p>
            <a:r>
              <a:rPr lang="nl-NL" altLang="nl-NL" smtClean="0"/>
              <a:t>Leopold Meijer   1903 -1973</a:t>
            </a:r>
          </a:p>
        </p:txBody>
      </p:sp>
      <p:pic>
        <p:nvPicPr>
          <p:cNvPr id="25603" name="Picture 3" descr="leo meyl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08263" y="1196975"/>
            <a:ext cx="4051300" cy="5416550"/>
          </a:xfrm>
          <a:noFill/>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flipH="1">
            <a:off x="755650" y="933450"/>
            <a:ext cx="211138" cy="536575"/>
          </a:xfrm>
        </p:spPr>
        <p:txBody>
          <a:bodyPr/>
          <a:lstStyle/>
          <a:p>
            <a:pPr algn="l" eaLnBrk="1" hangingPunct="1"/>
            <a:endParaRPr lang="en-GB" altLang="nl-NL" smtClean="0">
              <a:latin typeface="Arial" charset="0"/>
            </a:endParaRP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225" y="1943100"/>
            <a:ext cx="2962275"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p:cNvSpPr>
            <a:spLocks noGrp="1" noChangeArrowheads="1"/>
          </p:cNvSpPr>
          <p:nvPr>
            <p:ph type="body" idx="1"/>
          </p:nvPr>
        </p:nvSpPr>
        <p:spPr>
          <a:xfrm>
            <a:off x="908050" y="2736850"/>
            <a:ext cx="69850" cy="2036763"/>
          </a:xfrm>
        </p:spPr>
        <p:txBody>
          <a:bodyPr/>
          <a:lstStyle/>
          <a:p>
            <a:pPr eaLnBrk="1" hangingPunct="1">
              <a:buFontTx/>
              <a:buNone/>
            </a:pPr>
            <a:endParaRPr lang="en-GB" altLang="nl-NL" sz="1900" smtClean="0">
              <a:latin typeface="Arial" charset="0"/>
            </a:endParaRPr>
          </a:p>
        </p:txBody>
      </p:sp>
      <p:pic>
        <p:nvPicPr>
          <p:cNvPr id="26629" name="Picture 5" descr="418ZNAPNFVL"/>
          <p:cNvPicPr>
            <a:picLocks noChangeAspect="1" noChangeArrowheads="1"/>
          </p:cNvPicPr>
          <p:nvPr/>
        </p:nvPicPr>
        <p:blipFill>
          <a:blip r:embed="rId4">
            <a:extLst>
              <a:ext uri="{28A0092B-C50C-407E-A947-70E740481C1C}">
                <a14:useLocalDpi xmlns:a14="http://schemas.microsoft.com/office/drawing/2010/main" val="0"/>
              </a:ext>
            </a:extLst>
          </a:blip>
          <a:srcRect l="11339" r="11339"/>
          <a:stretch>
            <a:fillRect/>
          </a:stretch>
        </p:blipFill>
        <p:spPr bwMode="auto">
          <a:xfrm>
            <a:off x="4500563" y="404813"/>
            <a:ext cx="4233862"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5272088" y="1358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spcBef>
                <a:spcPct val="0"/>
              </a:spcBef>
              <a:buFontTx/>
              <a:buNone/>
            </a:pPr>
            <a:endParaRPr lang="nl-NL" altLang="nl-NL" i="0">
              <a:solidFill>
                <a:schemeClr val="tx1"/>
              </a:solidFill>
            </a:endParaRPr>
          </a:p>
        </p:txBody>
      </p:sp>
      <p:pic>
        <p:nvPicPr>
          <p:cNvPr id="26631" name="Picture 7" descr="Meyle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692150"/>
            <a:ext cx="360045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8"/>
          <p:cNvSpPr txBox="1">
            <a:spLocks noChangeArrowheads="1"/>
          </p:cNvSpPr>
          <p:nvPr/>
        </p:nvSpPr>
        <p:spPr bwMode="auto">
          <a:xfrm>
            <a:off x="1958975" y="5967413"/>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spcBef>
                <a:spcPct val="0"/>
              </a:spcBef>
              <a:buFontTx/>
              <a:buNone/>
            </a:pPr>
            <a:r>
              <a:rPr lang="nl-NL" altLang="nl-NL" i="0">
                <a:solidFill>
                  <a:schemeClr val="tx1"/>
                </a:solidFill>
              </a:rPr>
              <a:t>1951</a:t>
            </a:r>
            <a:endParaRPr lang="en-US" altLang="nl-NL" i="0">
              <a:solidFill>
                <a:schemeClr val="tx1"/>
              </a:solidFill>
            </a:endParaRPr>
          </a:p>
        </p:txBody>
      </p:sp>
      <p:sp>
        <p:nvSpPr>
          <p:cNvPr id="26633" name="Text Box 9"/>
          <p:cNvSpPr txBox="1">
            <a:spLocks noChangeArrowheads="1"/>
          </p:cNvSpPr>
          <p:nvPr/>
        </p:nvSpPr>
        <p:spPr bwMode="auto">
          <a:xfrm>
            <a:off x="5364163" y="5967413"/>
            <a:ext cx="2479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spcBef>
                <a:spcPct val="0"/>
              </a:spcBef>
              <a:buFontTx/>
              <a:buNone/>
            </a:pPr>
            <a:r>
              <a:rPr lang="nl-NL" altLang="nl-NL" i="0">
                <a:solidFill>
                  <a:schemeClr val="tx1"/>
                </a:solidFill>
              </a:rPr>
              <a:t>moderne uitgave</a:t>
            </a:r>
            <a:endParaRPr lang="en-US" altLang="nl-NL" i="0">
              <a:solidFill>
                <a:schemeClr val="tx1"/>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914400"/>
            <a:ext cx="8153400" cy="4752975"/>
          </a:xfrm>
          <a:noFill/>
        </p:spPr>
        <p:txBody>
          <a:bodyPr/>
          <a:lstStyle/>
          <a:p>
            <a:pPr eaLnBrk="1" hangingPunct="1"/>
            <a:r>
              <a:rPr lang="en-GB" altLang="nl-NL" sz="2800" smtClean="0">
                <a:solidFill>
                  <a:schemeClr val="accent2"/>
                </a:solidFill>
              </a:rPr>
              <a:t>‘No patient can demand that the doctor will cure him, but he can demand that doctor does not make him more ill’</a:t>
            </a:r>
            <a:br>
              <a:rPr lang="en-GB" altLang="nl-NL" sz="2800" smtClean="0">
                <a:solidFill>
                  <a:schemeClr val="accent2"/>
                </a:solidFill>
              </a:rPr>
            </a:br>
            <a:r>
              <a:rPr lang="en-GB" altLang="nl-NL" sz="2400" smtClean="0">
                <a:solidFill>
                  <a:schemeClr val="accent2"/>
                </a:solidFill>
              </a:rPr>
              <a:t/>
            </a:r>
            <a:br>
              <a:rPr lang="en-GB" altLang="nl-NL" sz="2400" smtClean="0">
                <a:solidFill>
                  <a:schemeClr val="accent2"/>
                </a:solidFill>
              </a:rPr>
            </a:br>
            <a:r>
              <a:rPr lang="en-GB" altLang="nl-NL" sz="2800" smtClean="0">
                <a:solidFill>
                  <a:schemeClr val="accent2"/>
                </a:solidFill>
              </a:rPr>
              <a:t/>
            </a:r>
            <a:br>
              <a:rPr lang="en-GB" altLang="nl-NL" sz="2800" smtClean="0">
                <a:solidFill>
                  <a:schemeClr val="accent2"/>
                </a:solidFill>
              </a:rPr>
            </a:br>
            <a:r>
              <a:rPr lang="en-GB" altLang="nl-NL" sz="2800" smtClean="0">
                <a:solidFill>
                  <a:schemeClr val="hlink"/>
                </a:solidFill>
              </a:rPr>
              <a:t>‘You will be able to use medicines in a better way if you know not only the advantages but also the disadvantages’</a:t>
            </a:r>
            <a:br>
              <a:rPr lang="en-GB" altLang="nl-NL" sz="2800" smtClean="0">
                <a:solidFill>
                  <a:schemeClr val="hlink"/>
                </a:solidFill>
              </a:rPr>
            </a:br>
            <a:r>
              <a:rPr lang="en-GB" altLang="nl-NL" sz="2800" smtClean="0"/>
              <a:t/>
            </a:r>
            <a:br>
              <a:rPr lang="en-GB" altLang="nl-NL" sz="2800" smtClean="0"/>
            </a:br>
            <a:r>
              <a:rPr lang="en-GB" altLang="nl-NL" sz="2800" smtClean="0"/>
              <a:t>L. Meyler, 1952</a:t>
            </a:r>
          </a:p>
        </p:txBody>
      </p:sp>
      <p:sp>
        <p:nvSpPr>
          <p:cNvPr id="27651" name="Rectangle 3"/>
          <p:cNvSpPr>
            <a:spLocks noGrp="1" noChangeArrowheads="1"/>
          </p:cNvSpPr>
          <p:nvPr>
            <p:ph type="body" idx="1"/>
          </p:nvPr>
        </p:nvSpPr>
        <p:spPr/>
        <p:txBody>
          <a:bodyPr/>
          <a:lstStyle/>
          <a:p>
            <a:pPr eaLnBrk="1" hangingPunct="1"/>
            <a:endParaRPr lang="nl-NL" altLang="nl-NL"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42988" y="115888"/>
            <a:ext cx="7632700" cy="1066800"/>
          </a:xfrm>
          <a:noFill/>
        </p:spPr>
        <p:txBody>
          <a:bodyPr/>
          <a:lstStyle/>
          <a:p>
            <a:pPr algn="l" eaLnBrk="1" hangingPunct="1"/>
            <a:r>
              <a:rPr lang="nl-NL" altLang="nl-NL" sz="2400" smtClean="0"/>
              <a:t/>
            </a:r>
            <a:br>
              <a:rPr lang="nl-NL" altLang="nl-NL" sz="2400" smtClean="0"/>
            </a:br>
            <a:r>
              <a:rPr lang="nl-NL" altLang="nl-NL" sz="2400" smtClean="0"/>
              <a:t/>
            </a:r>
            <a:br>
              <a:rPr lang="nl-NL" altLang="nl-NL" sz="2400" smtClean="0"/>
            </a:br>
            <a:r>
              <a:rPr lang="nl-NL" altLang="nl-NL" sz="2400" smtClean="0"/>
              <a:t/>
            </a:r>
            <a:br>
              <a:rPr lang="nl-NL" altLang="nl-NL" sz="2400" smtClean="0"/>
            </a:br>
            <a:r>
              <a:rPr lang="nl-NL" altLang="nl-NL" sz="2400" smtClean="0"/>
              <a:t/>
            </a:r>
            <a:br>
              <a:rPr lang="nl-NL" altLang="nl-NL" sz="2400" smtClean="0"/>
            </a:br>
            <a:r>
              <a:rPr lang="nl-NL" altLang="nl-NL" sz="2400" smtClean="0"/>
              <a:t/>
            </a:r>
            <a:br>
              <a:rPr lang="nl-NL" altLang="nl-NL" sz="2400" smtClean="0"/>
            </a:br>
            <a:r>
              <a:rPr lang="nl-NL" altLang="nl-NL" sz="2400" smtClean="0"/>
              <a:t/>
            </a:r>
            <a:br>
              <a:rPr lang="nl-NL" altLang="nl-NL" sz="2400" smtClean="0"/>
            </a:br>
            <a:r>
              <a:rPr lang="nl-NL" altLang="nl-NL" sz="2400" smtClean="0"/>
              <a:t/>
            </a:r>
            <a:br>
              <a:rPr lang="nl-NL" altLang="nl-NL" sz="2400" smtClean="0"/>
            </a:br>
            <a:r>
              <a:rPr lang="nl-NL" altLang="nl-NL" sz="2400" smtClean="0"/>
              <a:t/>
            </a:r>
            <a:br>
              <a:rPr lang="nl-NL" altLang="nl-NL" sz="2400" smtClean="0"/>
            </a:br>
            <a:r>
              <a:rPr lang="nl-NL" altLang="nl-NL" sz="2400" smtClean="0"/>
              <a:t/>
            </a:r>
            <a:br>
              <a:rPr lang="nl-NL" altLang="nl-NL" sz="2400" smtClean="0"/>
            </a:br>
            <a:r>
              <a:rPr lang="nl-NL" altLang="nl-NL" sz="2400" smtClean="0"/>
              <a:t/>
            </a:r>
            <a:br>
              <a:rPr lang="nl-NL" altLang="nl-NL" sz="2400" smtClean="0"/>
            </a:br>
            <a:r>
              <a:rPr lang="nl-NL" altLang="nl-NL" sz="2400" smtClean="0"/>
              <a:t/>
            </a:r>
            <a:br>
              <a:rPr lang="nl-NL" altLang="nl-NL" sz="2400" smtClean="0"/>
            </a:br>
            <a:r>
              <a:rPr lang="nl-NL" altLang="nl-NL" sz="2400" smtClean="0"/>
              <a:t/>
            </a:r>
            <a:br>
              <a:rPr lang="nl-NL" altLang="nl-NL" sz="2400" smtClean="0"/>
            </a:br>
            <a:r>
              <a:rPr lang="nl-NL" altLang="nl-NL" sz="2800" smtClean="0"/>
              <a:t/>
            </a:r>
            <a:br>
              <a:rPr lang="nl-NL" altLang="nl-NL" sz="2800" smtClean="0"/>
            </a:br>
            <a:r>
              <a:rPr lang="nl-NL" altLang="nl-NL" sz="2800" smtClean="0"/>
              <a:t/>
            </a:r>
            <a:br>
              <a:rPr lang="nl-NL" altLang="nl-NL" sz="2800" smtClean="0"/>
            </a:br>
            <a:r>
              <a:rPr lang="nl-NL" altLang="nl-NL" sz="2800" smtClean="0"/>
              <a:t/>
            </a:r>
            <a:br>
              <a:rPr lang="nl-NL" altLang="nl-NL" sz="2800" smtClean="0"/>
            </a:br>
            <a:r>
              <a:rPr lang="nl-NL" altLang="nl-NL" sz="2800" smtClean="0"/>
              <a:t>“…Laat men ons vooral goed begrijpen; het ligt niet in onze bedoeling het gebruik van welk geneesmiddel uit ons areaal ook, te ontraden. Het tegendeel is waar. Met zal geneesmiddelen beter kunnen gebruiken wanneer men naast de voordelen ook de nadelen daarvan kent.”</a:t>
            </a:r>
            <a:br>
              <a:rPr lang="nl-NL" altLang="nl-NL" sz="2800" smtClean="0"/>
            </a:br>
            <a:r>
              <a:rPr lang="nl-NL" altLang="nl-NL" sz="2800" smtClean="0"/>
              <a:t/>
            </a:r>
            <a:br>
              <a:rPr lang="nl-NL" altLang="nl-NL" sz="2800" smtClean="0"/>
            </a:br>
            <a:r>
              <a:rPr lang="nl-NL" altLang="nl-NL" sz="2800" smtClean="0"/>
              <a:t>“Geen patiënt kan eisen dat de arts hem geneest, maar wel dat hij hem of haar niet zieker maakt”</a:t>
            </a:r>
            <a:br>
              <a:rPr lang="nl-NL" altLang="nl-NL" sz="2800" smtClean="0"/>
            </a:br>
            <a:r>
              <a:rPr lang="nl-NL" altLang="nl-NL" sz="2400" smtClean="0"/>
              <a:t/>
            </a:r>
            <a:br>
              <a:rPr lang="nl-NL" altLang="nl-NL" sz="2400" smtClean="0"/>
            </a:br>
            <a:r>
              <a:rPr lang="nl-NL" altLang="nl-NL" sz="2400" smtClean="0"/>
              <a:t>					</a:t>
            </a:r>
            <a:r>
              <a:rPr lang="nl-NL" altLang="nl-NL" sz="2400" i="1" smtClean="0"/>
              <a:t>L.Meijler, 1951</a:t>
            </a:r>
            <a:endParaRPr lang="nl-NL" altLang="nl-NL" sz="2400" smtClean="0"/>
          </a:p>
        </p:txBody>
      </p:sp>
      <p:sp>
        <p:nvSpPr>
          <p:cNvPr id="28675" name="Rectangle 3"/>
          <p:cNvSpPr>
            <a:spLocks noGrp="1" noChangeArrowheads="1"/>
          </p:cNvSpPr>
          <p:nvPr>
            <p:ph type="body" idx="1"/>
          </p:nvPr>
        </p:nvSpPr>
        <p:spPr/>
        <p:txBody>
          <a:bodyPr/>
          <a:lstStyle/>
          <a:p>
            <a:pPr eaLnBrk="1" hangingPunct="1"/>
            <a:endParaRPr lang="nl-NL" altLang="nl-NL"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Softenonreclame19600ktnt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4949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el 1"/>
          <p:cNvSpPr>
            <a:spLocks noGrp="1"/>
          </p:cNvSpPr>
          <p:nvPr>
            <p:ph type="title"/>
          </p:nvPr>
        </p:nvSpPr>
        <p:spPr>
          <a:xfrm>
            <a:off x="809625" y="5791200"/>
            <a:ext cx="7632700" cy="1066800"/>
          </a:xfrm>
        </p:spPr>
        <p:txBody>
          <a:bodyPr/>
          <a:lstStyle/>
          <a:p>
            <a:r>
              <a:rPr lang="nl-NL" altLang="nl-NL" sz="2800" smtClean="0"/>
              <a:t>25 november 1961</a:t>
            </a:r>
          </a:p>
        </p:txBody>
      </p:sp>
      <p:pic>
        <p:nvPicPr>
          <p:cNvPr id="307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612313" y="1039813"/>
            <a:ext cx="5400675" cy="3581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descr="https://cryptocheilus.files.wordpress.com/2012/09/contergan-weltartikel-dw-wissenschaft-stolbe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549275"/>
            <a:ext cx="7813675"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1763713" y="1196975"/>
          <a:ext cx="4762500" cy="5334000"/>
        </p:xfrm>
        <a:graphic>
          <a:graphicData uri="http://schemas.openxmlformats.org/presentationml/2006/ole">
            <mc:AlternateContent xmlns:mc="http://schemas.openxmlformats.org/markup-compatibility/2006">
              <mc:Choice xmlns:v="urn:schemas-microsoft-com:vml" Requires="v">
                <p:oleObj spid="_x0000_s31749" name="Photo Editor Photo" r:id="rId4" imgW="4761905" imgH="5334745" progId="MSPhotoEd.3">
                  <p:embed/>
                </p:oleObj>
              </mc:Choice>
              <mc:Fallback>
                <p:oleObj name="Photo Editor Photo" r:id="rId4" imgW="4761905" imgH="5334745"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1196975"/>
                        <a:ext cx="47625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00131" name="Oval 3"/>
          <p:cNvSpPr>
            <a:spLocks noChangeArrowheads="1"/>
          </p:cNvSpPr>
          <p:nvPr/>
        </p:nvSpPr>
        <p:spPr bwMode="auto">
          <a:xfrm>
            <a:off x="1403350" y="3789363"/>
            <a:ext cx="5545138" cy="1152525"/>
          </a:xfrm>
          <a:prstGeom prst="ellipse">
            <a:avLst/>
          </a:prstGeom>
          <a:noFill/>
          <a:ln w="38100">
            <a:solidFill>
              <a:srgbClr val="D1202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spcBef>
                <a:spcPct val="0"/>
              </a:spcBef>
              <a:buFontTx/>
              <a:buNone/>
            </a:pPr>
            <a:endParaRPr lang="nl-NL" altLang="nl-NL" sz="1800">
              <a:solidFill>
                <a:schemeClr val="tx1"/>
              </a:solidFill>
              <a:latin typeface="Arial" charset="0"/>
            </a:endParaRPr>
          </a:p>
        </p:txBody>
      </p:sp>
      <p:sp>
        <p:nvSpPr>
          <p:cNvPr id="31748" name="Text Box 4"/>
          <p:cNvSpPr txBox="1">
            <a:spLocks noChangeArrowheads="1"/>
          </p:cNvSpPr>
          <p:nvPr/>
        </p:nvSpPr>
        <p:spPr bwMode="auto">
          <a:xfrm>
            <a:off x="611188" y="188913"/>
            <a:ext cx="7427912"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lgn="r" eaLnBrk="1" hangingPunct="1">
              <a:buFontTx/>
              <a:buNone/>
            </a:pPr>
            <a:r>
              <a:rPr lang="nl-NL" altLang="nl-NL" sz="2800" i="0">
                <a:solidFill>
                  <a:srgbClr val="D1202F"/>
                </a:solidFill>
                <a:latin typeface="Arial" charset="0"/>
              </a:rPr>
              <a:t>W.G. McBride, </a:t>
            </a:r>
            <a:r>
              <a:rPr lang="nl-NL" altLang="nl-NL" sz="2800">
                <a:solidFill>
                  <a:srgbClr val="D1202F"/>
                </a:solidFill>
                <a:latin typeface="Arial" charset="0"/>
              </a:rPr>
              <a:t>The Lancet 1961 dec 16: 1358</a:t>
            </a:r>
          </a:p>
          <a:p>
            <a:pPr algn="r">
              <a:spcBef>
                <a:spcPct val="0"/>
              </a:spcBef>
              <a:buFontTx/>
              <a:buNone/>
            </a:pPr>
            <a:endParaRPr lang="en-US" altLang="nl-NL" i="0">
              <a:solidFill>
                <a:srgbClr val="D1202F"/>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200131"/>
                                        </p:tgtEl>
                                        <p:attrNameLst>
                                          <p:attrName>style.visibility</p:attrName>
                                        </p:attrNameLst>
                                      </p:cBhvr>
                                      <p:to>
                                        <p:strVal val="visible"/>
                                      </p:to>
                                    </p:set>
                                    <p:anim calcmode="lin" valueType="num">
                                      <p:cBhvr additive="base">
                                        <p:cTn id="7" dur="500" fill="hold"/>
                                        <p:tgtEl>
                                          <p:spTgt spid="1200131"/>
                                        </p:tgtEl>
                                        <p:attrNameLst>
                                          <p:attrName>ppt_x</p:attrName>
                                        </p:attrNameLst>
                                      </p:cBhvr>
                                      <p:tavLst>
                                        <p:tav tm="0">
                                          <p:val>
                                            <p:strVal val="0-#ppt_w/2"/>
                                          </p:val>
                                        </p:tav>
                                        <p:tav tm="100000">
                                          <p:val>
                                            <p:strVal val="#ppt_x"/>
                                          </p:val>
                                        </p:tav>
                                      </p:tavLst>
                                    </p:anim>
                                    <p:anim calcmode="lin" valueType="num">
                                      <p:cBhvr additive="base">
                                        <p:cTn id="8" dur="500" fill="hold"/>
                                        <p:tgtEl>
                                          <p:spTgt spid="12001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013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55650" y="476250"/>
            <a:ext cx="7632700" cy="1223963"/>
          </a:xfrm>
        </p:spPr>
        <p:txBody>
          <a:bodyPr/>
          <a:lstStyle/>
          <a:p>
            <a:pPr marL="685800" indent="-685800" eaLnBrk="1" hangingPunct="1"/>
            <a:r>
              <a:rPr lang="nl-NL" altLang="nl-NL" smtClean="0"/>
              <a:t>   </a:t>
            </a:r>
            <a:r>
              <a:rPr lang="nl-NL" altLang="nl-NL" sz="3200" smtClean="0"/>
              <a:t>1957 -  1961: thalidomide verkrijgbaar </a:t>
            </a:r>
            <a:endParaRPr lang="en-US" altLang="nl-NL" sz="3200" smtClean="0"/>
          </a:p>
        </p:txBody>
      </p:sp>
      <p:pic>
        <p:nvPicPr>
          <p:cNvPr id="32771" name="Picture 3" descr="Softenon%20(Spanish%20name%20for%20the%20drug%20thalidom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276475"/>
            <a:ext cx="3960813"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Some thalidomide bab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276475"/>
            <a:ext cx="360045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kstvak 1"/>
          <p:cNvSpPr txBox="1">
            <a:spLocks noChangeArrowheads="1"/>
          </p:cNvSpPr>
          <p:nvPr/>
        </p:nvSpPr>
        <p:spPr bwMode="auto">
          <a:xfrm>
            <a:off x="1536700" y="5876925"/>
            <a:ext cx="635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spcBef>
                <a:spcPct val="0"/>
              </a:spcBef>
              <a:buFontTx/>
              <a:buNone/>
            </a:pPr>
            <a:r>
              <a:rPr lang="nl-NL" altLang="nl-NL" sz="2800">
                <a:solidFill>
                  <a:schemeClr val="tx1"/>
                </a:solidFill>
                <a:latin typeface="Arial" charset="0"/>
              </a:rPr>
              <a:t>1960:  apply for registration in the USA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r>
              <a:rPr lang="nl-NL" altLang="nl-NL" smtClean="0"/>
              <a:t>Francis O. Kelsey   </a:t>
            </a:r>
            <a:r>
              <a:rPr lang="nl-NL" altLang="nl-NL" sz="2800" smtClean="0"/>
              <a:t>(1914 – 2015)  </a:t>
            </a:r>
          </a:p>
        </p:txBody>
      </p:sp>
      <p:pic>
        <p:nvPicPr>
          <p:cNvPr id="1536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0" y="2781300"/>
            <a:ext cx="1676400" cy="2286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7" descr="Frances Oldham Kelsey.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1484313"/>
            <a:ext cx="3816350"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10980738" y="6021388"/>
            <a:ext cx="2324100" cy="83661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spcBef>
                <a:spcPct val="0"/>
              </a:spcBef>
              <a:buFontTx/>
              <a:buNone/>
            </a:pPr>
            <a:endParaRPr lang="nl-NL" altLang="nl-NL" sz="1800">
              <a:solidFill>
                <a:schemeClr val="tx1"/>
              </a:solidFill>
              <a:latin typeface="Arial" charset="0"/>
            </a:endParaRPr>
          </a:p>
        </p:txBody>
      </p:sp>
      <p:sp>
        <p:nvSpPr>
          <p:cNvPr id="33795" name="Text Box 6"/>
          <p:cNvSpPr txBox="1">
            <a:spLocks noChangeArrowheads="1"/>
          </p:cNvSpPr>
          <p:nvPr/>
        </p:nvSpPr>
        <p:spPr bwMode="auto">
          <a:xfrm>
            <a:off x="7380288" y="765175"/>
            <a:ext cx="1428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spcBef>
                <a:spcPct val="0"/>
              </a:spcBef>
              <a:buFontTx/>
              <a:buNone/>
            </a:pPr>
            <a:r>
              <a:rPr lang="nl-NL" altLang="nl-NL" sz="4400" i="0">
                <a:solidFill>
                  <a:srgbClr val="D1202F"/>
                </a:solidFill>
              </a:rPr>
              <a:t>1965</a:t>
            </a:r>
            <a:endParaRPr lang="en-US" altLang="nl-NL" sz="4400" i="0">
              <a:solidFill>
                <a:srgbClr val="D1202F"/>
              </a:solidFill>
            </a:endParaRPr>
          </a:p>
        </p:txBody>
      </p:sp>
      <p:pic>
        <p:nvPicPr>
          <p:cNvPr id="33796" name="Picture 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195513" y="474663"/>
            <a:ext cx="4573587" cy="5962650"/>
          </a:xfr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141663"/>
            <a:ext cx="6638925"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WHO-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404813"/>
            <a:ext cx="4176712"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1116013" y="1773238"/>
            <a:ext cx="75612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spcBef>
                <a:spcPct val="0"/>
              </a:spcBef>
              <a:buFontTx/>
              <a:buNone/>
            </a:pPr>
            <a:r>
              <a:rPr lang="en-GB" altLang="zh-CN" b="1" i="0">
                <a:solidFill>
                  <a:schemeClr val="tx1"/>
                </a:solidFill>
                <a:ea typeface="宋体" pitchFamily="2" charset="-122"/>
              </a:rPr>
              <a:t>WHO Programme for International Drug Monitoring</a:t>
            </a:r>
          </a:p>
          <a:p>
            <a:pPr>
              <a:spcBef>
                <a:spcPct val="0"/>
              </a:spcBef>
              <a:buFontTx/>
              <a:buNone/>
            </a:pPr>
            <a:endParaRPr lang="en-US" altLang="nl-NL" i="0">
              <a:solidFill>
                <a:schemeClr val="tx1"/>
              </a:solidFill>
            </a:endParaRPr>
          </a:p>
        </p:txBody>
      </p:sp>
      <p:sp>
        <p:nvSpPr>
          <p:cNvPr id="34821" name="Text Box 5"/>
          <p:cNvSpPr txBox="1">
            <a:spLocks noChangeArrowheads="1"/>
          </p:cNvSpPr>
          <p:nvPr/>
        </p:nvSpPr>
        <p:spPr bwMode="auto">
          <a:xfrm>
            <a:off x="2843213" y="5876925"/>
            <a:ext cx="3313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spcBef>
                <a:spcPct val="50000"/>
              </a:spcBef>
              <a:buFontTx/>
              <a:buNone/>
            </a:pPr>
            <a:endParaRPr lang="nl-NL" altLang="nl-NL" i="0">
              <a:solidFill>
                <a:schemeClr val="tx1"/>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55650" y="333375"/>
            <a:ext cx="7632700" cy="1066800"/>
          </a:xfrm>
        </p:spPr>
        <p:txBody>
          <a:bodyPr/>
          <a:lstStyle/>
          <a:p>
            <a:pPr eaLnBrk="1" hangingPunct="1"/>
            <a:r>
              <a:rPr lang="nl-NL" altLang="nl-NL" sz="2800" smtClean="0"/>
              <a:t>Countries participating in </a:t>
            </a:r>
            <a:br>
              <a:rPr lang="nl-NL" altLang="nl-NL" sz="2800" smtClean="0"/>
            </a:br>
            <a:r>
              <a:rPr lang="nl-NL" altLang="nl-NL" sz="2800" smtClean="0"/>
              <a:t>WHO Drug Monitoring Programme</a:t>
            </a:r>
            <a:endParaRPr lang="en-US" altLang="nl-NL" sz="2800" smtClean="0"/>
          </a:p>
        </p:txBody>
      </p:sp>
      <p:sp>
        <p:nvSpPr>
          <p:cNvPr id="35843" name="Rectangle 3"/>
          <p:cNvSpPr>
            <a:spLocks noGrp="1" noChangeArrowheads="1"/>
          </p:cNvSpPr>
          <p:nvPr>
            <p:ph type="body" idx="1"/>
          </p:nvPr>
        </p:nvSpPr>
        <p:spPr/>
        <p:txBody>
          <a:bodyPr/>
          <a:lstStyle/>
          <a:p>
            <a:pPr eaLnBrk="1" hangingPunct="1"/>
            <a:endParaRPr lang="nl-NL" altLang="nl-NL" smtClean="0"/>
          </a:p>
        </p:txBody>
      </p:sp>
      <p:pic>
        <p:nvPicPr>
          <p:cNvPr id="35844" name="Picture 4" descr="17166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458913"/>
            <a:ext cx="7489825"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506413"/>
            <a:ext cx="7739063"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1095375" y="6346825"/>
            <a:ext cx="2706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spcBef>
                <a:spcPct val="0"/>
              </a:spcBef>
              <a:buFontTx/>
              <a:buNone/>
            </a:pPr>
            <a:r>
              <a:rPr lang="en-US" altLang="nl-NL">
                <a:solidFill>
                  <a:srgbClr val="D1202F"/>
                </a:solidFill>
              </a:rPr>
              <a:t>BMJ, Oct 11, 2008</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12800"/>
            <a:ext cx="82804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a:xfrm>
            <a:off x="792163" y="5773738"/>
            <a:ext cx="7632700" cy="1066800"/>
          </a:xfrm>
        </p:spPr>
        <p:txBody>
          <a:bodyPr/>
          <a:lstStyle/>
          <a:p>
            <a:r>
              <a:rPr lang="nl-NL" altLang="nl-NL" sz="2800" smtClean="0"/>
              <a:t>2012 – Stolberg bij Aken</a:t>
            </a:r>
          </a:p>
        </p:txBody>
      </p:sp>
      <p:pic>
        <p:nvPicPr>
          <p:cNvPr id="389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2351088"/>
            <a:ext cx="4724400" cy="3146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4" descr="https://cryptocheilus.files.wordpress.com/2012/09/denkmal-fuer-conterganopfer-eingewei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404813"/>
            <a:ext cx="7635875"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a:xfrm>
            <a:off x="827088" y="1196975"/>
            <a:ext cx="7632700" cy="1066800"/>
          </a:xfrm>
        </p:spPr>
        <p:txBody>
          <a:bodyPr/>
          <a:lstStyle/>
          <a:p>
            <a:pPr algn="l">
              <a:lnSpc>
                <a:spcPct val="150000"/>
              </a:lnSpc>
            </a:pPr>
            <a:r>
              <a:rPr lang="de-DE" altLang="nl-NL" sz="3200" i="1" smtClean="0">
                <a:latin typeface="Arial" charset="0"/>
                <a:cs typeface="Arial" charset="0"/>
              </a:rPr>
              <a:t>Wir wünschten, das Contergan-Unglück wäre niemals geschehen. Es wird heute und in Zukunft ein bedeutender Teil unseres Denkens und Handelns sein</a:t>
            </a:r>
            <a:r>
              <a:rPr lang="de-DE" altLang="nl-NL" sz="2800" smtClean="0"/>
              <a:t>.</a:t>
            </a:r>
            <a:endParaRPr lang="nl-NL" altLang="nl-NL" sz="2800" smtClean="0"/>
          </a:p>
        </p:txBody>
      </p:sp>
      <p:sp>
        <p:nvSpPr>
          <p:cNvPr id="9219" name="Tijdelijke aanduiding voor inhoud 2"/>
          <p:cNvSpPr>
            <a:spLocks noGrp="1"/>
          </p:cNvSpPr>
          <p:nvPr>
            <p:ph idx="1"/>
          </p:nvPr>
        </p:nvSpPr>
        <p:spPr>
          <a:xfrm>
            <a:off x="1116013" y="2708275"/>
            <a:ext cx="7620000" cy="3581400"/>
          </a:xfrm>
        </p:spPr>
        <p:txBody>
          <a:bodyPr/>
          <a:lstStyle/>
          <a:p>
            <a:pPr>
              <a:defRPr/>
            </a:pPr>
            <a:endParaRPr lang="nl-NL" altLang="nl-NL" dirty="0" smtClean="0"/>
          </a:p>
          <a:p>
            <a:pPr>
              <a:defRPr/>
            </a:pPr>
            <a:endParaRPr lang="nl-NL" altLang="nl-NL" dirty="0"/>
          </a:p>
          <a:p>
            <a:pPr marL="0" indent="0">
              <a:buFontTx/>
              <a:buNone/>
              <a:defRPr/>
            </a:pPr>
            <a:r>
              <a:rPr lang="nl-NL" altLang="nl-NL" sz="2800" dirty="0" smtClean="0"/>
              <a:t>De excuses die de fabrikant van het middel Softenon voor het eerst heeft aangeboden, vormen een historisch moment voor alle slachtoffers. Dat verklaarde zaterdag de Stichting </a:t>
            </a:r>
            <a:r>
              <a:rPr lang="nl-NL" altLang="nl-NL" sz="2800" dirty="0" err="1" smtClean="0"/>
              <a:t>Nesos</a:t>
            </a:r>
            <a:endParaRPr lang="nl-NL" altLang="nl-NL" sz="2800" dirty="0" smtClean="0"/>
          </a:p>
          <a:p>
            <a:pPr marL="0" indent="0">
              <a:buFontTx/>
              <a:buNone/>
              <a:defRPr/>
            </a:pPr>
            <a:endParaRPr lang="nl-NL" altLang="nl-NL" dirty="0" smtClean="0"/>
          </a:p>
          <a:p>
            <a:pPr marL="0" indent="0">
              <a:buFontTx/>
              <a:buNone/>
              <a:defRPr/>
            </a:pPr>
            <a:r>
              <a:rPr lang="nl-NL" altLang="nl-NL" i="1" dirty="0" smtClean="0"/>
              <a:t>1 september 2012, 19:47 - Bron: ANP </a:t>
            </a:r>
          </a:p>
          <a:p>
            <a:pPr>
              <a:defRPr/>
            </a:pPr>
            <a:endParaRPr lang="nl-NL" altLang="nl-NL" dirty="0" smtClean="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4663" y="2163763"/>
            <a:ext cx="5688012" cy="2838450"/>
          </a:xfrm>
        </p:spPr>
      </p:pic>
      <p:sp>
        <p:nvSpPr>
          <p:cNvPr id="40963" name="Rectangle 3"/>
          <p:cNvSpPr>
            <a:spLocks noGrp="1" noChangeArrowheads="1"/>
          </p:cNvSpPr>
          <p:nvPr>
            <p:ph type="title"/>
          </p:nvPr>
        </p:nvSpPr>
        <p:spPr>
          <a:xfrm>
            <a:off x="827088" y="476250"/>
            <a:ext cx="7632700" cy="1066800"/>
          </a:xfrm>
        </p:spPr>
        <p:txBody>
          <a:bodyPr/>
          <a:lstStyle/>
          <a:p>
            <a:pPr eaLnBrk="1" hangingPunct="1"/>
            <a:r>
              <a:rPr lang="nl-NL" altLang="nl-NL" smtClean="0"/>
              <a:t>Thalidomide: back as a drug!</a:t>
            </a:r>
            <a:endParaRPr lang="en-US" altLang="nl-NL" smtClean="0"/>
          </a:p>
        </p:txBody>
      </p:sp>
      <p:pic>
        <p:nvPicPr>
          <p:cNvPr id="40964" name="Picture 4" descr="th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4376738"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55650" y="549275"/>
            <a:ext cx="7632700" cy="1066800"/>
          </a:xfrm>
        </p:spPr>
        <p:txBody>
          <a:bodyPr/>
          <a:lstStyle/>
          <a:p>
            <a:pPr eaLnBrk="1" hangingPunct="1"/>
            <a:r>
              <a:rPr lang="nl-NL" altLang="nl-NL" smtClean="0"/>
              <a:t>Thalidomide – new indications</a:t>
            </a:r>
            <a:endParaRPr lang="en-US" altLang="nl-NL" smtClean="0"/>
          </a:p>
        </p:txBody>
      </p:sp>
      <p:sp>
        <p:nvSpPr>
          <p:cNvPr id="41987" name="Rectangle 3"/>
          <p:cNvSpPr>
            <a:spLocks noGrp="1" noChangeArrowheads="1"/>
          </p:cNvSpPr>
          <p:nvPr>
            <p:ph type="body" idx="1"/>
          </p:nvPr>
        </p:nvSpPr>
        <p:spPr>
          <a:xfrm>
            <a:off x="1524000" y="2393950"/>
            <a:ext cx="7620000" cy="4464050"/>
          </a:xfrm>
        </p:spPr>
        <p:txBody>
          <a:bodyPr/>
          <a:lstStyle/>
          <a:p>
            <a:pPr eaLnBrk="1" hangingPunct="1">
              <a:lnSpc>
                <a:spcPct val="70000"/>
              </a:lnSpc>
              <a:buFontTx/>
              <a:buNone/>
            </a:pPr>
            <a:r>
              <a:rPr lang="nl-NL" altLang="nl-NL" sz="1900" smtClean="0"/>
              <a:t> </a:t>
            </a:r>
            <a:endParaRPr lang="nl-NL" altLang="nl-NL" sz="2800" smtClean="0"/>
          </a:p>
          <a:p>
            <a:pPr eaLnBrk="1" hangingPunct="1">
              <a:lnSpc>
                <a:spcPct val="70000"/>
              </a:lnSpc>
              <a:buFontTx/>
              <a:buChar char="-"/>
            </a:pPr>
            <a:r>
              <a:rPr lang="nl-NL" altLang="nl-NL" sz="2800" smtClean="0"/>
              <a:t>Erythema nodosum leprosum</a:t>
            </a:r>
          </a:p>
          <a:p>
            <a:pPr eaLnBrk="1" hangingPunct="1">
              <a:lnSpc>
                <a:spcPct val="70000"/>
              </a:lnSpc>
              <a:buFontTx/>
              <a:buChar char="-"/>
            </a:pPr>
            <a:endParaRPr lang="nl-NL" altLang="nl-NL" sz="2800" smtClean="0"/>
          </a:p>
          <a:p>
            <a:pPr eaLnBrk="1" hangingPunct="1">
              <a:lnSpc>
                <a:spcPct val="70000"/>
              </a:lnSpc>
              <a:buFontTx/>
              <a:buChar char="-"/>
            </a:pPr>
            <a:r>
              <a:rPr lang="nl-NL" altLang="nl-NL" sz="2800" smtClean="0"/>
              <a:t>Multiple myelomata</a:t>
            </a:r>
          </a:p>
          <a:p>
            <a:pPr eaLnBrk="1" hangingPunct="1">
              <a:lnSpc>
                <a:spcPct val="70000"/>
              </a:lnSpc>
              <a:buFontTx/>
              <a:buChar char="-"/>
            </a:pPr>
            <a:endParaRPr lang="nl-NL" altLang="nl-NL" sz="2800" smtClean="0"/>
          </a:p>
          <a:p>
            <a:pPr eaLnBrk="1" hangingPunct="1">
              <a:lnSpc>
                <a:spcPct val="70000"/>
              </a:lnSpc>
              <a:buFontTx/>
              <a:buChar char="-"/>
            </a:pPr>
            <a:r>
              <a:rPr lang="nl-NL" altLang="nl-NL" sz="2800" smtClean="0"/>
              <a:t>Specific dermatological indications</a:t>
            </a:r>
            <a:endParaRPr lang="en-US" altLang="nl-NL" sz="2800"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4427538" y="4149725"/>
            <a:ext cx="5029200" cy="990600"/>
          </a:xfrm>
        </p:spPr>
        <p:txBody>
          <a:bodyPr/>
          <a:lstStyle/>
          <a:p>
            <a:r>
              <a:rPr lang="nl-NL" altLang="nl-NL" sz="3200" smtClean="0">
                <a:latin typeface="Calibri" pitchFamily="34" charset="0"/>
              </a:rPr>
              <a:t/>
            </a:r>
            <a:br>
              <a:rPr lang="nl-NL" altLang="nl-NL" sz="3200" smtClean="0">
                <a:latin typeface="Calibri" pitchFamily="34" charset="0"/>
              </a:rPr>
            </a:br>
            <a:r>
              <a:rPr lang="nl-NL" altLang="nl-NL" sz="3200" smtClean="0">
                <a:latin typeface="Calibri" pitchFamily="34" charset="0"/>
              </a:rPr>
              <a:t/>
            </a:r>
            <a:br>
              <a:rPr lang="nl-NL" altLang="nl-NL" sz="3200" smtClean="0">
                <a:latin typeface="Calibri" pitchFamily="34" charset="0"/>
              </a:rPr>
            </a:br>
            <a:r>
              <a:rPr lang="nl-NL" altLang="nl-NL" sz="2800" i="1" smtClean="0">
                <a:solidFill>
                  <a:schemeClr val="tx1"/>
                </a:solidFill>
                <a:latin typeface="Calibri" pitchFamily="34" charset="0"/>
              </a:rPr>
              <a:t>on request of</a:t>
            </a:r>
            <a:br>
              <a:rPr lang="nl-NL" altLang="nl-NL" sz="2800" i="1" smtClean="0">
                <a:solidFill>
                  <a:schemeClr val="tx1"/>
                </a:solidFill>
                <a:latin typeface="Calibri" pitchFamily="34" charset="0"/>
              </a:rPr>
            </a:br>
            <a:r>
              <a:rPr lang="nl-NL" altLang="nl-NL" sz="2800" smtClean="0"/>
              <a:t> </a:t>
            </a:r>
            <a:r>
              <a:rPr lang="nl-NL" altLang="nl-NL" sz="2800" i="1" smtClean="0">
                <a:solidFill>
                  <a:schemeClr val="tx1"/>
                </a:solidFill>
                <a:latin typeface="Calibri" pitchFamily="34" charset="0"/>
              </a:rPr>
              <a:t>Björn Håkansson </a:t>
            </a:r>
          </a:p>
        </p:txBody>
      </p:sp>
      <p:sp>
        <p:nvSpPr>
          <p:cNvPr id="43011" name="Rectangle 3"/>
          <p:cNvSpPr>
            <a:spLocks noGrp="1" noChangeArrowheads="1"/>
          </p:cNvSpPr>
          <p:nvPr>
            <p:ph type="subTitle" idx="1"/>
          </p:nvPr>
        </p:nvSpPr>
        <p:spPr/>
        <p:txBody>
          <a:bodyPr/>
          <a:lstStyle/>
          <a:p>
            <a:endParaRPr lang="nl-NL" altLang="nl-NL" smtClean="0"/>
          </a:p>
        </p:txBody>
      </p:sp>
      <p:pic>
        <p:nvPicPr>
          <p:cNvPr id="430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88913"/>
            <a:ext cx="3946525" cy="632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a:xfrm>
            <a:off x="468313" y="260350"/>
            <a:ext cx="8388350" cy="1066800"/>
          </a:xfrm>
        </p:spPr>
        <p:txBody>
          <a:bodyPr/>
          <a:lstStyle/>
          <a:p>
            <a:r>
              <a:rPr lang="en-US" altLang="nl-NL" sz="3200" i="1" smtClean="0"/>
              <a:t>‘a fussy, stubborn, unreasonable bureaucrat’</a:t>
            </a:r>
            <a:endParaRPr lang="nl-NL" altLang="nl-NL" sz="3200" i="1" smtClean="0"/>
          </a:p>
        </p:txBody>
      </p:sp>
      <p:pic>
        <p:nvPicPr>
          <p:cNvPr id="163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11413" y="1414463"/>
            <a:ext cx="4537075" cy="54435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aesculaap"/>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50888" y="188913"/>
            <a:ext cx="4956175" cy="6480175"/>
          </a:xfrm>
          <a:noFill/>
        </p:spPr>
      </p:pic>
      <p:sp>
        <p:nvSpPr>
          <p:cNvPr id="44035" name="Text Box 3"/>
          <p:cNvSpPr txBox="1">
            <a:spLocks noChangeArrowheads="1"/>
          </p:cNvSpPr>
          <p:nvPr/>
        </p:nvSpPr>
        <p:spPr bwMode="auto">
          <a:xfrm>
            <a:off x="6084888" y="4005263"/>
            <a:ext cx="327660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lnSpc>
                <a:spcPct val="150000"/>
              </a:lnSpc>
              <a:spcBef>
                <a:spcPct val="0"/>
              </a:spcBef>
              <a:buFontTx/>
              <a:buNone/>
            </a:pPr>
            <a:r>
              <a:rPr lang="en-US" altLang="nl-NL" sz="2800" i="0"/>
              <a:t>Waakzaamheid</a:t>
            </a:r>
          </a:p>
          <a:p>
            <a:pPr>
              <a:lnSpc>
                <a:spcPct val="150000"/>
              </a:lnSpc>
              <a:spcBef>
                <a:spcPct val="0"/>
              </a:spcBef>
              <a:buFontTx/>
              <a:buNone/>
            </a:pPr>
            <a:r>
              <a:rPr lang="en-US" altLang="nl-NL" sz="2800" i="0"/>
              <a:t>nodig!</a:t>
            </a:r>
          </a:p>
          <a:p>
            <a:pPr>
              <a:lnSpc>
                <a:spcPct val="150000"/>
              </a:lnSpc>
              <a:spcBef>
                <a:spcPct val="0"/>
              </a:spcBef>
              <a:buFontTx/>
              <a:buNone/>
            </a:pPr>
            <a:endParaRPr lang="en-US" altLang="nl-NL" sz="2800" i="0"/>
          </a:p>
          <a:p>
            <a:pPr>
              <a:spcBef>
                <a:spcPct val="0"/>
              </a:spcBef>
              <a:buFontTx/>
              <a:buNone/>
            </a:pPr>
            <a:endParaRPr lang="nl-NL" altLang="nl-NL" sz="2000"/>
          </a:p>
          <a:p>
            <a:pPr>
              <a:spcBef>
                <a:spcPct val="0"/>
              </a:spcBef>
              <a:buFontTx/>
              <a:buNone/>
            </a:pPr>
            <a:r>
              <a:rPr lang="nl-NL" altLang="nl-NL" sz="2000"/>
              <a:t>Da Ripa, 1625</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4"/>
          <p:cNvSpPr>
            <a:spLocks noGrp="1"/>
          </p:cNvSpPr>
          <p:nvPr>
            <p:ph type="title"/>
          </p:nvPr>
        </p:nvSpPr>
        <p:spPr/>
        <p:txBody>
          <a:bodyPr/>
          <a:lstStyle/>
          <a:p>
            <a:r>
              <a:rPr lang="nl-NL" altLang="nl-NL" smtClean="0"/>
              <a:t>Who was Frances O. Kelsey ?</a:t>
            </a:r>
          </a:p>
        </p:txBody>
      </p:sp>
      <p:sp>
        <p:nvSpPr>
          <p:cNvPr id="6" name="Tijdelijke aanduiding voor inhoud 5"/>
          <p:cNvSpPr>
            <a:spLocks noGrp="1"/>
          </p:cNvSpPr>
          <p:nvPr>
            <p:ph idx="1"/>
          </p:nvPr>
        </p:nvSpPr>
        <p:spPr/>
        <p:txBody>
          <a:bodyPr/>
          <a:lstStyle/>
          <a:p>
            <a:pPr marL="0" indent="0">
              <a:buFontTx/>
              <a:buNone/>
              <a:defRPr/>
            </a:pPr>
            <a:r>
              <a:rPr lang="nl-NL" sz="2800" dirty="0" smtClean="0"/>
              <a:t>-  1914: born on Vancouver Island, Canada</a:t>
            </a:r>
          </a:p>
          <a:p>
            <a:pPr>
              <a:buFontTx/>
              <a:buChar char="-"/>
              <a:defRPr/>
            </a:pPr>
            <a:r>
              <a:rPr lang="nl-NL" sz="2800" dirty="0" smtClean="0"/>
              <a:t>MD </a:t>
            </a:r>
            <a:r>
              <a:rPr lang="nl-NL" sz="2800" dirty="0" err="1" smtClean="0"/>
              <a:t>McGill</a:t>
            </a:r>
            <a:r>
              <a:rPr lang="nl-NL" sz="2800" dirty="0" smtClean="0"/>
              <a:t> University, PhD Chicago </a:t>
            </a:r>
          </a:p>
          <a:p>
            <a:pPr>
              <a:buFontTx/>
              <a:buChar char="-"/>
              <a:defRPr/>
            </a:pPr>
            <a:endParaRPr lang="nl-NL" sz="2800" dirty="0"/>
          </a:p>
          <a:p>
            <a:pPr>
              <a:buFontTx/>
              <a:buChar char="-"/>
              <a:defRPr/>
            </a:pPr>
            <a:r>
              <a:rPr lang="nl-NL" sz="2800" dirty="0" smtClean="0"/>
              <a:t>1960: FDA, Washington</a:t>
            </a:r>
          </a:p>
          <a:p>
            <a:pPr marL="0" indent="0">
              <a:buFontTx/>
              <a:buNone/>
              <a:defRPr/>
            </a:pPr>
            <a:r>
              <a:rPr lang="nl-NL" sz="2800" dirty="0" smtClean="0"/>
              <a:t>              </a:t>
            </a:r>
            <a:r>
              <a:rPr lang="nl-NL" sz="2800" dirty="0" err="1" smtClean="0"/>
              <a:t>blocked</a:t>
            </a:r>
            <a:r>
              <a:rPr lang="nl-NL" sz="2800" dirty="0" smtClean="0"/>
              <a:t> thalidomide in the USA</a:t>
            </a:r>
          </a:p>
          <a:p>
            <a:pPr>
              <a:buFontTx/>
              <a:buChar char="-"/>
              <a:defRPr/>
            </a:pPr>
            <a:endParaRPr lang="nl-NL" sz="2800" dirty="0"/>
          </a:p>
          <a:p>
            <a:pPr>
              <a:buFontTx/>
              <a:buChar char="-"/>
              <a:defRPr/>
            </a:pPr>
            <a:r>
              <a:rPr lang="nl-NL" sz="2800" dirty="0" smtClean="0"/>
              <a:t>2005: </a:t>
            </a:r>
            <a:r>
              <a:rPr lang="nl-NL" sz="2800" dirty="0" err="1" smtClean="0"/>
              <a:t>retired</a:t>
            </a:r>
            <a:r>
              <a:rPr lang="nl-NL" sz="2800" dirty="0" smtClean="0"/>
              <a:t> at </a:t>
            </a:r>
            <a:r>
              <a:rPr lang="nl-NL" sz="2800" dirty="0" err="1" smtClean="0"/>
              <a:t>age</a:t>
            </a:r>
            <a:r>
              <a:rPr lang="nl-NL" sz="2800" dirty="0" smtClean="0"/>
              <a:t> 90 </a:t>
            </a:r>
          </a:p>
          <a:p>
            <a:pPr>
              <a:buFontTx/>
              <a:buChar char="-"/>
              <a:defRPr/>
            </a:pPr>
            <a:r>
              <a:rPr lang="nl-NL" sz="2800" dirty="0" smtClean="0"/>
              <a:t>2015: </a:t>
            </a:r>
            <a:r>
              <a:rPr lang="nl-NL" sz="2800" dirty="0" err="1" smtClean="0"/>
              <a:t>died</a:t>
            </a:r>
            <a:r>
              <a:rPr lang="nl-NL" sz="2800" dirty="0" smtClean="0"/>
              <a:t> in London, Canada</a:t>
            </a:r>
            <a:endParaRPr lang="nl-NL" sz="28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endParaRPr lang="nl-NL" altLang="nl-NL" smtClean="0"/>
          </a:p>
        </p:txBody>
      </p:sp>
      <p:pic>
        <p:nvPicPr>
          <p:cNvPr id="184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17725" y="2236788"/>
            <a:ext cx="5060950" cy="3375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descr="https://static1.persgroep.net/parool/image/abb69e54-9365-45ce-a1dd-4aff4ffb22c7?h=Y2UyOWYzYVlXSmlOamxsTlRRdE9UTTJOUzAwTldObExXRXhaR1F0TkdGbVpqUm1abUl5TW1NM0x6WTJOSGd6Tn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endParaRPr lang="nl-NL" altLang="nl-NL" smtClean="0"/>
          </a:p>
        </p:txBody>
      </p:sp>
      <p:sp>
        <p:nvSpPr>
          <p:cNvPr id="18435" name="Tijdelijke aanduiding voor inhoud 2"/>
          <p:cNvSpPr>
            <a:spLocks noGrp="1"/>
          </p:cNvSpPr>
          <p:nvPr>
            <p:ph idx="1"/>
          </p:nvPr>
        </p:nvSpPr>
        <p:spPr/>
        <p:txBody>
          <a:bodyPr/>
          <a:lstStyle/>
          <a:p>
            <a:pPr>
              <a:defRPr/>
            </a:pPr>
            <a:endParaRPr lang="nl-NL" altLang="nl-NL" dirty="0" smtClean="0"/>
          </a:p>
          <a:p>
            <a:pPr>
              <a:defRPr/>
            </a:pPr>
            <a:endParaRPr lang="nl-NL" altLang="nl-NL" dirty="0"/>
          </a:p>
          <a:p>
            <a:pPr>
              <a:defRPr/>
            </a:pPr>
            <a:endParaRPr lang="nl-NL" altLang="nl-NL" dirty="0" smtClean="0"/>
          </a:p>
          <a:p>
            <a:pPr>
              <a:defRPr/>
            </a:pPr>
            <a:endParaRPr lang="nl-NL" altLang="nl-NL" dirty="0"/>
          </a:p>
          <a:p>
            <a:pPr>
              <a:defRPr/>
            </a:pPr>
            <a:endParaRPr lang="nl-NL" altLang="nl-NL" dirty="0" smtClean="0"/>
          </a:p>
          <a:p>
            <a:pPr>
              <a:defRPr/>
            </a:pPr>
            <a:endParaRPr lang="nl-NL" altLang="nl-NL" dirty="0"/>
          </a:p>
          <a:p>
            <a:pPr>
              <a:defRPr/>
            </a:pPr>
            <a:endParaRPr lang="nl-NL" altLang="nl-NL" dirty="0" smtClean="0"/>
          </a:p>
          <a:p>
            <a:pPr>
              <a:defRPr/>
            </a:pPr>
            <a:endParaRPr lang="nl-NL" altLang="nl-NL" dirty="0"/>
          </a:p>
          <a:p>
            <a:pPr marL="0" indent="0">
              <a:buFontTx/>
              <a:buNone/>
              <a:defRPr/>
            </a:pPr>
            <a:r>
              <a:rPr lang="nl-NL" altLang="nl-NL" sz="2800" dirty="0" err="1" smtClean="0"/>
              <a:t>President’s</a:t>
            </a:r>
            <a:r>
              <a:rPr lang="nl-NL" altLang="nl-NL" sz="2800" dirty="0" smtClean="0"/>
              <a:t> Award </a:t>
            </a:r>
          </a:p>
          <a:p>
            <a:pPr marL="0" indent="0">
              <a:buFontTx/>
              <a:buNone/>
              <a:defRPr/>
            </a:pPr>
            <a:r>
              <a:rPr lang="nl-NL" altLang="nl-NL" sz="2800" dirty="0" err="1" smtClean="0"/>
              <a:t>for</a:t>
            </a:r>
            <a:r>
              <a:rPr lang="nl-NL" altLang="nl-NL" sz="2800" dirty="0" smtClean="0"/>
              <a:t> </a:t>
            </a:r>
            <a:r>
              <a:rPr lang="nl-NL" altLang="nl-NL" sz="2800" dirty="0" err="1" smtClean="0"/>
              <a:t>Disthinguished</a:t>
            </a:r>
            <a:r>
              <a:rPr lang="nl-NL" altLang="nl-NL" sz="2800" dirty="0" smtClean="0"/>
              <a:t> Federal </a:t>
            </a:r>
            <a:r>
              <a:rPr lang="nl-NL" altLang="nl-NL" sz="2800" dirty="0" err="1" smtClean="0"/>
              <a:t>Civilian</a:t>
            </a:r>
            <a:r>
              <a:rPr lang="nl-NL" altLang="nl-NL" sz="2800" dirty="0" smtClean="0"/>
              <a:t> Service</a:t>
            </a:r>
          </a:p>
        </p:txBody>
      </p:sp>
      <p:pic>
        <p:nvPicPr>
          <p:cNvPr id="19460" name="Afbeelding 3" descr="https://static01.nyt.com/images/2015/08/08/us/08kelsey-1-obit/08kelsey-1-obit-master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60350"/>
            <a:ext cx="6723063"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endParaRPr lang="nl-NL" altLang="nl-NL" smtClean="0"/>
          </a:p>
        </p:txBody>
      </p:sp>
      <p:pic>
        <p:nvPicPr>
          <p:cNvPr id="2048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60738" y="2133600"/>
            <a:ext cx="2574925" cy="3581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descr="https://static01.nyt.com/images/2015/08/08/us/08kelsey-2-obit/08kelsey-2-obit-blog4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212725"/>
            <a:ext cx="467995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p:txBody>
          <a:bodyPr/>
          <a:lstStyle/>
          <a:p>
            <a:endParaRPr lang="nl-NL" altLang="nl-NL" smtClean="0"/>
          </a:p>
        </p:txBody>
      </p:sp>
      <p:pic>
        <p:nvPicPr>
          <p:cNvPr id="215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00338" y="268288"/>
            <a:ext cx="3887787" cy="56102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Rechthoek 3"/>
          <p:cNvSpPr>
            <a:spLocks noChangeArrowheads="1"/>
          </p:cNvSpPr>
          <p:nvPr/>
        </p:nvSpPr>
        <p:spPr bwMode="auto">
          <a:xfrm>
            <a:off x="1331913" y="59499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rgbClr val="211274"/>
                </a:solidFill>
                <a:latin typeface="Myriad Pro" charset="0"/>
                <a:ea typeface="ＭＳ Ｐゴシック" pitchFamily="34" charset="-128"/>
              </a:defRPr>
            </a:lvl1pPr>
            <a:lvl2pPr marL="742950" indent="-285750">
              <a:spcBef>
                <a:spcPct val="20000"/>
              </a:spcBef>
              <a:buChar char="–"/>
              <a:defRPr sz="2000">
                <a:solidFill>
                  <a:srgbClr val="211274"/>
                </a:solidFill>
                <a:latin typeface="Myriad Pro" charset="0"/>
                <a:ea typeface="ＭＳ Ｐゴシック" pitchFamily="34" charset="-128"/>
              </a:defRPr>
            </a:lvl2pPr>
            <a:lvl3pPr marL="1143000" indent="-228600">
              <a:spcBef>
                <a:spcPct val="20000"/>
              </a:spcBef>
              <a:buChar char="•"/>
              <a:defRPr sz="2000">
                <a:solidFill>
                  <a:srgbClr val="211274"/>
                </a:solidFill>
                <a:latin typeface="Myriad Pro" charset="0"/>
                <a:ea typeface="ＭＳ Ｐゴシック" pitchFamily="34" charset="-128"/>
              </a:defRPr>
            </a:lvl3pPr>
            <a:lvl4pPr marL="1600200" indent="-228600">
              <a:spcBef>
                <a:spcPct val="20000"/>
              </a:spcBef>
              <a:buChar char="–"/>
              <a:defRPr sz="2000">
                <a:solidFill>
                  <a:srgbClr val="211274"/>
                </a:solidFill>
                <a:latin typeface="Myriad Pro" charset="0"/>
                <a:ea typeface="ＭＳ Ｐゴシック" pitchFamily="34" charset="-128"/>
              </a:defRPr>
            </a:lvl4pPr>
            <a:lvl5pPr marL="2057400" indent="-228600">
              <a:spcBef>
                <a:spcPct val="20000"/>
              </a:spcBef>
              <a:buChar char="»"/>
              <a:defRPr sz="2000">
                <a:solidFill>
                  <a:srgbClr val="211274"/>
                </a:solidFill>
                <a:latin typeface="Myriad Pro" charset="0"/>
                <a:ea typeface="ＭＳ Ｐゴシック" pitchFamily="34" charset="-128"/>
              </a:defRPr>
            </a:lvl5pPr>
            <a:lvl6pPr marL="25146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6pPr>
            <a:lvl7pPr marL="29718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7pPr>
            <a:lvl8pPr marL="34290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8pPr>
            <a:lvl9pPr marL="3886200" indent="-228600" eaLnBrk="0" fontAlgn="base" hangingPunct="0">
              <a:spcBef>
                <a:spcPct val="20000"/>
              </a:spcBef>
              <a:spcAft>
                <a:spcPct val="0"/>
              </a:spcAft>
              <a:buChar char="»"/>
              <a:defRPr sz="2000">
                <a:solidFill>
                  <a:srgbClr val="211274"/>
                </a:solidFill>
                <a:latin typeface="Myriad Pro" charset="0"/>
                <a:ea typeface="ＭＳ Ｐゴシック" pitchFamily="34" charset="-128"/>
              </a:defRPr>
            </a:lvl9pPr>
          </a:lstStyle>
          <a:p>
            <a:pPr>
              <a:spcBef>
                <a:spcPct val="0"/>
              </a:spcBef>
              <a:buFontTx/>
              <a:buNone/>
            </a:pPr>
            <a:r>
              <a:rPr lang="en-GB" altLang="nl-NL" sz="3200">
                <a:solidFill>
                  <a:srgbClr val="C00000"/>
                </a:solidFill>
                <a:latin typeface="Arial" charset="0"/>
              </a:rPr>
              <a:t>Wouter van Doeveren   </a:t>
            </a:r>
            <a:r>
              <a:rPr lang="en-GB" altLang="nl-NL" sz="2800">
                <a:solidFill>
                  <a:srgbClr val="C00000"/>
                </a:solidFill>
                <a:latin typeface="Arial" charset="0"/>
              </a:rPr>
              <a:t>1730 -1783</a:t>
            </a:r>
            <a:endParaRPr lang="nl-NL" altLang="nl-NL" sz="2800">
              <a:solidFill>
                <a:srgbClr val="C00000"/>
              </a:solidFill>
              <a:latin typeface="Arial"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r>
              <a:rPr lang="nl-NL" altLang="nl-NL" smtClean="0"/>
              <a:t>Sermo Academicus de remedio morbo…</a:t>
            </a:r>
          </a:p>
        </p:txBody>
      </p:sp>
      <p:sp>
        <p:nvSpPr>
          <p:cNvPr id="22531" name="Tijdelijke aanduiding voor inhoud 2"/>
          <p:cNvSpPr>
            <a:spLocks noGrp="1"/>
          </p:cNvSpPr>
          <p:nvPr>
            <p:ph idx="1"/>
          </p:nvPr>
        </p:nvSpPr>
        <p:spPr/>
        <p:txBody>
          <a:bodyPr/>
          <a:lstStyle/>
          <a:p>
            <a:pPr eaLnBrk="1" hangingPunct="1">
              <a:buFontTx/>
              <a:buNone/>
            </a:pPr>
            <a:r>
              <a:rPr lang="en-GB" altLang="nl-NL" sz="2800" smtClean="0"/>
              <a:t>Geneesmiddelziekten of ziekten die men vaak krijgt als gevolg van geneesmiddelen die gebruikt worden voor de behandeling van een ziekte</a:t>
            </a:r>
          </a:p>
          <a:p>
            <a:pPr eaLnBrk="1" hangingPunct="1">
              <a:buFontTx/>
              <a:buNone/>
            </a:pPr>
            <a:endParaRPr lang="en-GB" altLang="nl-NL" smtClean="0"/>
          </a:p>
          <a:p>
            <a:pPr eaLnBrk="1" hangingPunct="1">
              <a:buFontTx/>
              <a:buNone/>
            </a:pPr>
            <a:r>
              <a:rPr lang="en-GB" altLang="nl-NL" i="1" smtClean="0"/>
              <a:t>Drug diseases or diseases men often obtain as result of medicines they received as treatment’</a:t>
            </a:r>
          </a:p>
          <a:p>
            <a:pPr eaLnBrk="1" hangingPunct="1">
              <a:buFontTx/>
              <a:buNone/>
            </a:pPr>
            <a:r>
              <a:rPr lang="en-GB" altLang="nl-NL" smtClean="0"/>
              <a:t> </a:t>
            </a:r>
          </a:p>
          <a:p>
            <a:pPr algn="ctr" eaLnBrk="1" hangingPunct="1">
              <a:buFontTx/>
              <a:buNone/>
            </a:pPr>
            <a:r>
              <a:rPr lang="en-GB" altLang="nl-NL" sz="2800" smtClean="0"/>
              <a:t>8 februari 1779</a:t>
            </a:r>
            <a:r>
              <a:rPr lang="en-GB" altLang="nl-NL" smtClean="0"/>
              <a:t> </a:t>
            </a:r>
          </a:p>
          <a:p>
            <a:endParaRPr lang="nl-NL" altLang="nl-NL" smtClean="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lareb_nieuw">
  <a:themeElements>
    <a:clrScheme name="lareb_nieu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eb_nieuw">
      <a:majorFont>
        <a:latin typeface="Myriad Pro"/>
        <a:ea typeface="ＭＳ Ｐゴシック"/>
        <a:cs typeface=""/>
      </a:majorFont>
      <a:minorFont>
        <a:latin typeface="Myriad Pro"/>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lareb_nieu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eb_nieu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eb_nieu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eb_nieu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eb_nieu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eb_nieu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eb_nieu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eb_nieu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eb_nieu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eb_nieu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eb_nieu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eb_nieu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3411</TotalTime>
  <Words>376</Words>
  <Application>Microsoft Office PowerPoint</Application>
  <PresentationFormat>Diavoorstelling (4:3)</PresentationFormat>
  <Paragraphs>92</Paragraphs>
  <Slides>30</Slides>
  <Notes>10</Notes>
  <HiddenSlides>0</HiddenSlides>
  <MMClips>0</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30</vt:i4>
      </vt:variant>
    </vt:vector>
  </HeadingPairs>
  <TitlesOfParts>
    <vt:vector size="37" baseType="lpstr">
      <vt:lpstr>Arial</vt:lpstr>
      <vt:lpstr>ＭＳ Ｐゴシック</vt:lpstr>
      <vt:lpstr>Myriad Pro</vt:lpstr>
      <vt:lpstr>宋体</vt:lpstr>
      <vt:lpstr>Calibri</vt:lpstr>
      <vt:lpstr>lareb_nieuw</vt:lpstr>
      <vt:lpstr>Microsoft Photo Editor 3.0 Photo</vt:lpstr>
      <vt:lpstr>De beginjaren van Softenon</vt:lpstr>
      <vt:lpstr>Francis O. Kelsey   (1914 – 2015)  </vt:lpstr>
      <vt:lpstr>‘a fussy, stubborn, unreasonable bureaucrat’</vt:lpstr>
      <vt:lpstr>Who was Frances O. Kelsey ?</vt:lpstr>
      <vt:lpstr>PowerPoint-presentatie</vt:lpstr>
      <vt:lpstr>PowerPoint-presentatie</vt:lpstr>
      <vt:lpstr>PowerPoint-presentatie</vt:lpstr>
      <vt:lpstr>PowerPoint-presentatie</vt:lpstr>
      <vt:lpstr>Sermo Academicus de remedio morbo…</vt:lpstr>
      <vt:lpstr>Wouter van Doeveren  (1730 - 1783)</vt:lpstr>
      <vt:lpstr>PowerPoint-presentatie</vt:lpstr>
      <vt:lpstr>Leopold Meijer   1903 -1973</vt:lpstr>
      <vt:lpstr>PowerPoint-presentatie</vt:lpstr>
      <vt:lpstr>‘No patient can demand that the doctor will cure him, but he can demand that doctor does not make him more ill’   ‘You will be able to use medicines in a better way if you know not only the advantages but also the disadvantages’  L. Meyler, 1952</vt:lpstr>
      <vt:lpstr>               “…Laat men ons vooral goed begrijpen; het ligt niet in onze bedoeling het gebruik van welk geneesmiddel uit ons areaal ook, te ontraden. Het tegendeel is waar. Met zal geneesmiddelen beter kunnen gebruiken wanneer men naast de voordelen ook de nadelen daarvan kent.”  “Geen patiënt kan eisen dat de arts hem geneest, maar wel dat hij hem of haar niet zieker maakt”       L.Meijler, 1951</vt:lpstr>
      <vt:lpstr>PowerPoint-presentatie</vt:lpstr>
      <vt:lpstr>25 november 1961</vt:lpstr>
      <vt:lpstr>PowerPoint-presentatie</vt:lpstr>
      <vt:lpstr>   1957 -  1961: thalidomide verkrijgbaar </vt:lpstr>
      <vt:lpstr>PowerPoint-presentatie</vt:lpstr>
      <vt:lpstr>PowerPoint-presentatie</vt:lpstr>
      <vt:lpstr>Countries participating in  WHO Drug Monitoring Programme</vt:lpstr>
      <vt:lpstr>PowerPoint-presentatie</vt:lpstr>
      <vt:lpstr>PowerPoint-presentatie</vt:lpstr>
      <vt:lpstr>2012 – Stolberg bij Aken</vt:lpstr>
      <vt:lpstr>Wir wünschten, das Contergan-Unglück wäre niemals geschehen. Es wird heute und in Zukunft ein bedeutender Teil unseres Denkens und Handelns sein.</vt:lpstr>
      <vt:lpstr>Thalidomide: back as a drug!</vt:lpstr>
      <vt:lpstr>Thalidomide – new indications</vt:lpstr>
      <vt:lpstr>  on request of  Björn Håkansson </vt:lpstr>
      <vt:lpstr>PowerPoint-presentatie</vt:lpstr>
    </vt:vector>
  </TitlesOfParts>
  <Company>Nederlands Bijwerkingen Centrum Lareb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Valproaat en enuresis</dc:title>
  <dc:creator>ebs</dc:creator>
  <cp:lastModifiedBy>Hofstad,  Cheriel</cp:lastModifiedBy>
  <cp:revision>79</cp:revision>
  <cp:lastPrinted>2017-09-27T20:50:06Z</cp:lastPrinted>
  <dcterms:created xsi:type="dcterms:W3CDTF">2006-10-10T13:11:41Z</dcterms:created>
  <dcterms:modified xsi:type="dcterms:W3CDTF">2017-10-11T14:11:35Z</dcterms:modified>
</cp:coreProperties>
</file>