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48" r:id="rId2"/>
  </p:sldMasterIdLst>
  <p:notesMasterIdLst>
    <p:notesMasterId r:id="rId10"/>
  </p:notesMasterIdLst>
  <p:handoutMasterIdLst>
    <p:handoutMasterId r:id="rId11"/>
  </p:handoutMasterIdLst>
  <p:sldIdLst>
    <p:sldId id="287" r:id="rId3"/>
    <p:sldId id="292" r:id="rId4"/>
    <p:sldId id="291" r:id="rId5"/>
    <p:sldId id="293" r:id="rId6"/>
    <p:sldId id="294" r:id="rId7"/>
    <p:sldId id="295" r:id="rId8"/>
    <p:sldId id="296" r:id="rId9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42"/>
    <a:srgbClr val="004D43"/>
    <a:srgbClr val="00332B"/>
    <a:srgbClr val="66948E"/>
    <a:srgbClr val="337068"/>
    <a:srgbClr val="F1BE75"/>
    <a:srgbClr val="ECA947"/>
    <a:srgbClr val="E79419"/>
    <a:srgbClr val="7CA39A"/>
    <a:srgbClr val="DFE8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6" autoAdjust="0"/>
    <p:restoredTop sz="94755" autoAdjust="0"/>
  </p:normalViewPr>
  <p:slideViewPr>
    <p:cSldViewPr snapToObjects="1" showGuides="1">
      <p:cViewPr varScale="1">
        <p:scale>
          <a:sx n="111" d="100"/>
          <a:sy n="111" d="100"/>
        </p:scale>
        <p:origin x="-21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82403A-1416-994B-A636-A3AAC5EDB595}" type="datetimeFigureOut">
              <a:rPr lang="nl-NL" smtClean="0"/>
              <a:pPr/>
              <a:t>29-9-2017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2FB59-D873-FC44-92E2-248DB00A15A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4550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8E5F2-B785-324F-B2D7-C34F32A2A410}" type="datetimeFigureOut">
              <a:rPr lang="nl-NL" smtClean="0"/>
              <a:pPr/>
              <a:t>29-9-2017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41635-B197-ED41-B81D-8EB1A3E5916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793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(groot)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540000" y="1368000"/>
            <a:ext cx="6840312" cy="689400"/>
          </a:xfrm>
          <a:prstGeom prst="rect">
            <a:avLst/>
          </a:prstGeom>
        </p:spPr>
        <p:txBody>
          <a:bodyPr tIns="0" anchor="t" anchorCtr="0"/>
          <a:lstStyle>
            <a:lvl1pPr>
              <a:defRPr sz="3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2160000"/>
            <a:ext cx="6840312" cy="3600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spcBef>
                <a:spcPts val="0"/>
              </a:spcBef>
              <a:buFontTx/>
              <a:buNone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252000" indent="-252000">
              <a:spcBef>
                <a:spcPts val="0"/>
              </a:spcBef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 marL="504000" indent="-252000">
              <a:spcBef>
                <a:spcPts val="0"/>
              </a:spcBef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 marL="756000" indent="-252000">
              <a:spcBef>
                <a:spcPts val="0"/>
              </a:spcBef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 marL="1008000" indent="-252000">
              <a:spcBef>
                <a:spcPts val="0"/>
              </a:spcBef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fld id="{7ED80EC8-2911-FE4F-9A88-546C3FE23095}" type="datetime1">
              <a:rPr lang="nl-NL" smtClean="0"/>
              <a:t>29-9-2017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7068"/>
                </a:solidFill>
              </a:defRPr>
            </a:lvl1pPr>
          </a:lstStyle>
          <a:p>
            <a:fld id="{17FF5F41-C9F1-444F-8E29-35820DC9A1E0}" type="slidenum">
              <a:rPr lang="nl-NL" smtClean="0">
                <a:latin typeface=""/>
              </a:rPr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6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68000"/>
            <a:ext cx="6851400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1600" b="0" i="0">
                <a:solidFill>
                  <a:srgbClr val="FFFFFF"/>
                </a:solidFill>
                <a:latin typeface="Trebuchet MS"/>
                <a:cs typeface="Trebuchet MS"/>
              </a:defRPr>
            </a:lvl1pPr>
            <a:lvl2pPr marL="252000" indent="-252000">
              <a:spcBef>
                <a:spcPts val="0"/>
              </a:spcBef>
              <a:buFont typeface="Arial"/>
              <a:buChar char="•"/>
              <a:defRPr sz="1600" b="0" i="0">
                <a:solidFill>
                  <a:srgbClr val="FFFFFF"/>
                </a:solidFill>
                <a:latin typeface="Trebuchet MS"/>
                <a:cs typeface="Trebuchet MS"/>
              </a:defRPr>
            </a:lvl2pPr>
            <a:lvl3pPr marL="504000" indent="-252000">
              <a:spcBef>
                <a:spcPts val="0"/>
              </a:spcBef>
              <a:buFont typeface="Arial"/>
              <a:buChar char="•"/>
              <a:defRPr sz="1600" b="0" i="0">
                <a:solidFill>
                  <a:srgbClr val="FFFFFF"/>
                </a:solidFill>
                <a:latin typeface="Trebuchet MS"/>
                <a:cs typeface="Trebuchet MS"/>
              </a:defRPr>
            </a:lvl3pPr>
            <a:lvl4pPr marL="756000" indent="-252000">
              <a:spcBef>
                <a:spcPts val="0"/>
              </a:spcBef>
              <a:buFont typeface="Arial"/>
              <a:buChar char="•"/>
              <a:defRPr sz="1600" b="0" i="0">
                <a:solidFill>
                  <a:srgbClr val="FFFFFF"/>
                </a:solidFill>
                <a:latin typeface="Trebuchet MS"/>
                <a:cs typeface="Trebuchet MS"/>
              </a:defRPr>
            </a:lvl4pPr>
            <a:lvl5pPr marL="1008000" indent="-252000">
              <a:spcBef>
                <a:spcPts val="0"/>
              </a:spcBef>
              <a:buFont typeface="Arial"/>
              <a:buChar char="•"/>
              <a:defRPr sz="1600" b="0" i="0">
                <a:solidFill>
                  <a:srgbClr val="FFFFFF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40000" y="763200"/>
            <a:ext cx="6851400" cy="324000"/>
          </a:xfrm>
          <a:prstGeom prst="rect">
            <a:avLst/>
          </a:prstGeom>
        </p:spPr>
        <p:txBody>
          <a:bodyPr tIns="0" anchor="t" anchorCtr="0"/>
          <a:lstStyle>
            <a:lvl1pPr>
              <a:defRPr sz="1800" b="0" i="0">
                <a:solidFill>
                  <a:srgbClr val="498179"/>
                </a:solidFill>
                <a:latin typeface="Trebuchet MS"/>
                <a:cs typeface="Trebuchet MS"/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fld id="{73C38E40-CFCA-B34B-A856-8ECAEBF49F75}" type="datetime1">
              <a:rPr lang="nl-NL" smtClean="0"/>
              <a:t>29-9-2017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7068"/>
                </a:solidFill>
              </a:defRPr>
            </a:lvl1pPr>
          </a:lstStyle>
          <a:p>
            <a:fld id="{17FF5F41-C9F1-444F-8E29-35820DC9A1E0}" type="slidenum">
              <a:rPr lang="nl-NL" smtClean="0">
                <a:latin typeface=""/>
              </a:rPr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46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0000" y="1368000"/>
            <a:ext cx="6840312" cy="689400"/>
          </a:xfrm>
          <a:prstGeom prst="rect">
            <a:avLst/>
          </a:prstGeom>
        </p:spPr>
        <p:txBody>
          <a:bodyPr tIns="0" anchor="t" anchorCtr="0"/>
          <a:lstStyle>
            <a:lvl1pPr>
              <a:defRPr sz="3200" b="0" i="0">
                <a:solidFill>
                  <a:srgbClr val="00332B"/>
                </a:solidFill>
                <a:latin typeface="Trebuchet MS"/>
                <a:cs typeface="Trebuchet MS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2160000"/>
            <a:ext cx="6840312" cy="3600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FontTx/>
              <a:buNone/>
              <a:defRPr sz="1600" b="0" i="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 marL="252000" indent="-252000">
              <a:buFont typeface="Arial"/>
              <a:buChar char="•"/>
              <a:defRPr sz="1600" b="0" i="0">
                <a:solidFill>
                  <a:srgbClr val="000000"/>
                </a:solidFill>
                <a:latin typeface="Trebuchet MS"/>
                <a:cs typeface="Trebuchet MS"/>
              </a:defRPr>
            </a:lvl2pPr>
            <a:lvl3pPr marL="504000" indent="-252000">
              <a:buFont typeface="Arial"/>
              <a:buChar char="•"/>
              <a:defRPr sz="1600" b="0" i="0">
                <a:solidFill>
                  <a:srgbClr val="000000"/>
                </a:solidFill>
                <a:latin typeface="Trebuchet MS"/>
                <a:cs typeface="Trebuchet MS"/>
              </a:defRPr>
            </a:lvl3pPr>
            <a:lvl4pPr marL="756000" indent="-252000">
              <a:buFont typeface="Arial"/>
              <a:buChar char="•"/>
              <a:defRPr sz="1600" b="0" i="0">
                <a:solidFill>
                  <a:srgbClr val="000000"/>
                </a:solidFill>
                <a:latin typeface="Trebuchet MS"/>
                <a:cs typeface="Trebuchet MS"/>
              </a:defRPr>
            </a:lvl4pPr>
            <a:lvl5pPr marL="1008000" indent="-252000">
              <a:buFont typeface="Arial"/>
              <a:buChar char="•"/>
              <a:defRPr sz="1600" b="0" i="0">
                <a:solidFill>
                  <a:srgbClr val="00000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fld id="{2EAC9B49-AC5D-9A42-BF7A-7FB0AA000EEE}" type="datetime1">
              <a:rPr lang="nl-NL" smtClean="0"/>
              <a:t>29-9-2017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endParaRPr lang="nl-NL" dirty="0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7068"/>
                </a:solidFill>
              </a:defRPr>
            </a:lvl1pPr>
          </a:lstStyle>
          <a:p>
            <a:fld id="{17FF5F41-C9F1-444F-8E29-35820DC9A1E0}" type="slidenum">
              <a:rPr lang="nl-NL" smtClean="0">
                <a:latin typeface=""/>
              </a:rPr>
              <a:pPr/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 &amp;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540000" y="763200"/>
            <a:ext cx="6851400" cy="324000"/>
          </a:xfrm>
          <a:prstGeom prst="rect">
            <a:avLst/>
          </a:prstGeom>
        </p:spPr>
        <p:txBody>
          <a:bodyPr tIns="0" anchor="t" anchorCtr="0"/>
          <a:lstStyle>
            <a:lvl1pPr>
              <a:defRPr sz="1800" b="0" i="0">
                <a:solidFill>
                  <a:srgbClr val="498179"/>
                </a:solidFill>
                <a:latin typeface="Trebuchet MS"/>
                <a:cs typeface="Trebuchet MS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40000" y="1368000"/>
            <a:ext cx="6851400" cy="327300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buFontTx/>
              <a:buNone/>
              <a:defRPr sz="1600" b="0" i="0">
                <a:solidFill>
                  <a:srgbClr val="000000"/>
                </a:solidFill>
                <a:latin typeface="Trebuchet MS"/>
                <a:cs typeface="Trebuchet MS"/>
              </a:defRPr>
            </a:lvl1pPr>
            <a:lvl2pPr marL="252000" indent="-252000">
              <a:buFont typeface="Arial"/>
              <a:buChar char="•"/>
              <a:defRPr sz="1600" b="0" i="0">
                <a:solidFill>
                  <a:srgbClr val="000000"/>
                </a:solidFill>
                <a:latin typeface="Trebuchet MS"/>
                <a:cs typeface="Trebuchet MS"/>
              </a:defRPr>
            </a:lvl2pPr>
            <a:lvl3pPr marL="504000" indent="-252000">
              <a:buFont typeface="Arial"/>
              <a:buChar char="•"/>
              <a:defRPr sz="1600" b="0" i="0">
                <a:solidFill>
                  <a:srgbClr val="000000"/>
                </a:solidFill>
                <a:latin typeface="Trebuchet MS"/>
                <a:cs typeface="Trebuchet MS"/>
              </a:defRPr>
            </a:lvl3pPr>
            <a:lvl4pPr marL="756000" indent="-252000">
              <a:buFont typeface="Arial"/>
              <a:buChar char="•"/>
              <a:defRPr sz="1600" b="0" i="0">
                <a:solidFill>
                  <a:srgbClr val="000000"/>
                </a:solidFill>
                <a:latin typeface="Trebuchet MS"/>
                <a:cs typeface="Trebuchet MS"/>
              </a:defRPr>
            </a:lvl4pPr>
            <a:lvl5pPr marL="1008000" indent="-252000">
              <a:buFont typeface="Arial"/>
              <a:buChar char="•"/>
              <a:defRPr sz="1600" b="0" i="0">
                <a:solidFill>
                  <a:srgbClr val="00000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1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fld id="{A51A3B67-A209-AC41-B60C-9D89E6772B80}" type="datetime1">
              <a:rPr lang="nl-NL" smtClean="0"/>
              <a:t>29-9-2017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7068"/>
                </a:solidFill>
              </a:defRPr>
            </a:lvl1pPr>
          </a:lstStyle>
          <a:p>
            <a:fld id="{17FF5F41-C9F1-444F-8E29-35820DC9A1E0}" type="slidenum">
              <a:rPr lang="nl-NL" smtClean="0">
                <a:latin typeface=""/>
              </a:rPr>
              <a:pPr/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 userDrawn="1"/>
        </p:nvSpPr>
        <p:spPr>
          <a:xfrm>
            <a:off x="5436096" y="1152001"/>
            <a:ext cx="3707904" cy="2811600"/>
          </a:xfrm>
          <a:prstGeom prst="rect">
            <a:avLst/>
          </a:prstGeom>
          <a:solidFill>
            <a:srgbClr val="004C42"/>
          </a:solidFill>
        </p:spPr>
        <p:txBody>
          <a:bodyPr wrap="square" rtlCol="0" anchor="ctr">
            <a:spAutoFit/>
          </a:bodyPr>
          <a:lstStyle/>
          <a:p>
            <a:pPr algn="ctr"/>
            <a:endParaRPr lang="nl-NL" dirty="0" err="1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4" name="Tijdelijke aanduiding voor afbeelding 2"/>
          <p:cNvSpPr>
            <a:spLocks noGrp="1" noChangeAspect="1"/>
          </p:cNvSpPr>
          <p:nvPr>
            <p:ph type="pic" idx="1"/>
          </p:nvPr>
        </p:nvSpPr>
        <p:spPr>
          <a:xfrm>
            <a:off x="0" y="1152001"/>
            <a:ext cx="5365304" cy="2810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9" name="Tijdelijke aanduiding voor afbeelding 2"/>
          <p:cNvSpPr>
            <a:spLocks noGrp="1"/>
          </p:cNvSpPr>
          <p:nvPr>
            <p:ph type="pic" idx="11"/>
          </p:nvPr>
        </p:nvSpPr>
        <p:spPr>
          <a:xfrm>
            <a:off x="3802410" y="4038600"/>
            <a:ext cx="5341590" cy="2153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idx="12" hasCustomPrompt="1"/>
          </p:nvPr>
        </p:nvSpPr>
        <p:spPr>
          <a:xfrm>
            <a:off x="0" y="4038600"/>
            <a:ext cx="3726210" cy="2153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dirty="0"/>
              <a:t>    </a:t>
            </a:r>
          </a:p>
        </p:txBody>
      </p:sp>
      <p:sp>
        <p:nvSpPr>
          <p:cNvPr id="13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493162" y="2132856"/>
            <a:ext cx="2736304" cy="1740625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540000" y="763200"/>
            <a:ext cx="6851400" cy="324000"/>
          </a:xfrm>
          <a:prstGeom prst="rect">
            <a:avLst/>
          </a:prstGeom>
        </p:spPr>
        <p:txBody>
          <a:bodyPr tIns="0" anchor="t" anchorCtr="0"/>
          <a:lstStyle>
            <a:lvl1pPr>
              <a:defRPr sz="1800" b="0" i="0">
                <a:solidFill>
                  <a:srgbClr val="498179"/>
                </a:solidFill>
                <a:latin typeface="Trebuchet MS"/>
                <a:cs typeface="Trebuchet MS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2" name="Rechthoek 1"/>
          <p:cNvSpPr/>
          <p:nvPr userDrawn="1"/>
        </p:nvSpPr>
        <p:spPr>
          <a:xfrm>
            <a:off x="5436096" y="1170475"/>
            <a:ext cx="2088232" cy="144016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lang="nl-NL" dirty="0" err="1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Tijdelijke aanduiding voor datum 3"/>
          <p:cNvSpPr>
            <a:spLocks noGrp="1"/>
          </p:cNvSpPr>
          <p:nvPr>
            <p:ph type="dt" sz="half" idx="13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fld id="{BCE5D0A0-DE71-F04D-AAEE-A3C1312CB2B2}" type="datetime1">
              <a:rPr lang="nl-NL" smtClean="0"/>
              <a:t>29-9-2017</a:t>
            </a:fld>
            <a:endParaRPr lang="nl-NL" dirty="0"/>
          </a:p>
        </p:txBody>
      </p:sp>
      <p:sp>
        <p:nvSpPr>
          <p:cNvPr id="2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endParaRPr lang="nl-NL" dirty="0"/>
          </a:p>
        </p:txBody>
      </p:sp>
      <p:sp>
        <p:nvSpPr>
          <p:cNvPr id="2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7068"/>
                </a:solidFill>
              </a:defRPr>
            </a:lvl1pPr>
          </a:lstStyle>
          <a:p>
            <a:fld id="{17FF5F41-C9F1-444F-8E29-35820DC9A1E0}" type="slidenum">
              <a:rPr lang="nl-NL" smtClean="0">
                <a:latin typeface=""/>
              </a:rPr>
              <a:pPr/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&amp;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0" y="1152000"/>
            <a:ext cx="9144000" cy="50400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540000" y="763200"/>
            <a:ext cx="6851400" cy="324000"/>
          </a:xfrm>
          <a:prstGeom prst="rect">
            <a:avLst/>
          </a:prstGeom>
        </p:spPr>
        <p:txBody>
          <a:bodyPr tIns="0" anchor="t" anchorCtr="0"/>
          <a:lstStyle>
            <a:lvl1pPr>
              <a:defRPr sz="1800" b="0" i="0">
                <a:solidFill>
                  <a:srgbClr val="498179"/>
                </a:solidFill>
                <a:latin typeface="Trebuchet MS"/>
                <a:cs typeface="Trebuchet MS"/>
              </a:defRPr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fld id="{C2ACEAC1-59A7-4346-9C95-7CF7BB5BE6F6}" type="datetime1">
              <a:rPr lang="nl-NL" smtClean="0"/>
              <a:t>29-9-2017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7068"/>
                </a:solidFill>
              </a:defRPr>
            </a:lvl1pPr>
          </a:lstStyle>
          <a:p>
            <a:fld id="{17FF5F41-C9F1-444F-8E29-35820DC9A1E0}" type="slidenum">
              <a:rPr lang="nl-NL" smtClean="0">
                <a:latin typeface=""/>
              </a:rPr>
              <a:pPr/>
              <a:t>‹nr.›</a:t>
            </a:fld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/>
          <p:cNvCxnSpPr/>
          <p:nvPr/>
        </p:nvCxnSpPr>
        <p:spPr>
          <a:xfrm>
            <a:off x="0" y="6119813"/>
            <a:ext cx="9144000" cy="1587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0" y="1080000"/>
            <a:ext cx="9144000" cy="1588"/>
          </a:xfrm>
          <a:prstGeom prst="line">
            <a:avLst/>
          </a:prstGeom>
          <a:ln w="12700">
            <a:solidFill>
              <a:srgbClr val="7CA3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hoek 12"/>
          <p:cNvSpPr/>
          <p:nvPr/>
        </p:nvSpPr>
        <p:spPr>
          <a:xfrm>
            <a:off x="0" y="1152000"/>
            <a:ext cx="9144000" cy="5040000"/>
          </a:xfrm>
          <a:prstGeom prst="rect">
            <a:avLst/>
          </a:prstGeom>
          <a:solidFill>
            <a:srgbClr val="004D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4"/>
          <a:srcRect l="5" r="41668" b="65292"/>
          <a:stretch/>
        </p:blipFill>
        <p:spPr>
          <a:xfrm>
            <a:off x="1980000" y="2376000"/>
            <a:ext cx="7164000" cy="4482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137053"/>
            <a:ext cx="1517517" cy="929747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0" y="6187188"/>
            <a:ext cx="9144000" cy="67081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fld id="{08591AB3-B476-7E43-8426-BA7A9A8DC43E}" type="datetime1">
              <a:rPr lang="nl-NL" smtClean="0"/>
              <a:t>29-9-2017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7068"/>
                </a:solidFill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3259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chte verbindingslijn 7"/>
          <p:cNvCxnSpPr/>
          <p:nvPr/>
        </p:nvCxnSpPr>
        <p:spPr>
          <a:xfrm>
            <a:off x="0" y="1080000"/>
            <a:ext cx="9144000" cy="1588"/>
          </a:xfrm>
          <a:prstGeom prst="line">
            <a:avLst/>
          </a:prstGeom>
          <a:ln w="12700">
            <a:solidFill>
              <a:srgbClr val="7CA39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7600" y="137053"/>
            <a:ext cx="1517517" cy="92974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7"/>
          <a:srcRect l="-2" r="41723" b="65311"/>
          <a:stretch/>
        </p:blipFill>
        <p:spPr>
          <a:xfrm>
            <a:off x="1998000" y="2376000"/>
            <a:ext cx="7146000" cy="4482000"/>
          </a:xfrm>
          <a:prstGeom prst="rect">
            <a:avLst/>
          </a:prstGeom>
        </p:spPr>
      </p:pic>
      <p:sp>
        <p:nvSpPr>
          <p:cNvPr id="13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fld id="{120B9E25-D554-2442-9875-681DC5FDA0AD}" type="datetime1">
              <a:rPr lang="nl-NL" smtClean="0"/>
              <a:t>29-9-2017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7068"/>
                </a:solidFill>
                <a:latin typeface="Trebuchet MS"/>
                <a:cs typeface="Trebuchet MS"/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7068"/>
                </a:solidFill>
              </a:defRPr>
            </a:lvl1pPr>
          </a:lstStyle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6" r:id="rId2"/>
    <p:sldLayoutId id="2147483659" r:id="rId3"/>
    <p:sldLayoutId id="2147483661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rgbClr val="EE3124"/>
          </a:solidFill>
          <a:latin typeface="+mj-lt"/>
          <a:ea typeface="ＭＳ Ｐゴシック" charset="-128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rgbClr val="0094BA"/>
          </a:solidFill>
          <a:latin typeface="Calibri" charset="0"/>
          <a:ea typeface="ＭＳ Ｐゴシック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rgbClr val="0094BA"/>
          </a:solidFill>
          <a:latin typeface="Calibri" charset="0"/>
          <a:ea typeface="ＭＳ Ｐゴシック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rgbClr val="0094BA"/>
          </a:solidFill>
          <a:latin typeface="Calibri" charset="0"/>
          <a:ea typeface="ＭＳ Ｐゴシック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rgbClr val="0094BA"/>
          </a:solidFill>
          <a:latin typeface="Calibri" charset="0"/>
          <a:ea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094BA"/>
          </a:solidFill>
          <a:latin typeface="Calibri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094BA"/>
          </a:solidFill>
          <a:latin typeface="Calibri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094BA"/>
          </a:solidFill>
          <a:latin typeface="Calibri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094BA"/>
          </a:solidFill>
          <a:latin typeface="Calibri" charset="0"/>
          <a:ea typeface="ＭＳ Ｐゴシック" charset="-128"/>
        </a:defRPr>
      </a:lvl9pPr>
    </p:titleStyle>
    <p:bodyStyle>
      <a:lvl1pPr marL="358775" indent="-358775" algn="l" defTabSz="457200" rtl="0" fontAlgn="base">
        <a:spcBef>
          <a:spcPct val="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19138" indent="-358775" algn="l" defTabSz="457200" rtl="0" fontAlgn="base">
        <a:spcBef>
          <a:spcPct val="0"/>
        </a:spcBef>
        <a:spcAft>
          <a:spcPct val="0"/>
        </a:spcAft>
        <a:buFont typeface="Lucida Grande" charset="0"/>
        <a:buChar char="-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79500" indent="-358775" algn="l" defTabSz="457200" rtl="0" fontAlgn="base">
        <a:spcBef>
          <a:spcPct val="0"/>
        </a:spcBef>
        <a:spcAft>
          <a:spcPct val="0"/>
        </a:spcAft>
        <a:buFont typeface="Lucida Grande" charset="0"/>
        <a:buChar char="-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439863" indent="-358775" algn="l" defTabSz="457200" rtl="0" fontAlgn="base">
        <a:spcBef>
          <a:spcPct val="0"/>
        </a:spcBef>
        <a:spcAft>
          <a:spcPct val="0"/>
        </a:spcAft>
        <a:buFont typeface="Lucida Grande" charset="0"/>
        <a:buChar char="-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798638" indent="-358775" algn="l" defTabSz="457200" rtl="0" fontAlgn="base">
        <a:spcBef>
          <a:spcPct val="0"/>
        </a:spcBef>
        <a:spcAft>
          <a:spcPct val="0"/>
        </a:spcAft>
        <a:buFont typeface="Lucida Grande" charset="0"/>
        <a:buChar char="-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>
          <a:xfrm>
            <a:off x="179512" y="1368000"/>
            <a:ext cx="8712968" cy="689400"/>
          </a:xfrm>
        </p:spPr>
        <p:txBody>
          <a:bodyPr/>
          <a:lstStyle/>
          <a:p>
            <a:r>
              <a:rPr lang="nl-NL" sz="5400" dirty="0" smtClean="0"/>
              <a:t>Het Softenon spreekuur</a:t>
            </a:r>
            <a:br>
              <a:rPr lang="nl-NL" sz="5400" dirty="0" smtClean="0"/>
            </a:br>
            <a:r>
              <a:rPr lang="nl-NL" sz="5400" dirty="0" smtClean="0"/>
              <a:t>in de Sint Maartenskliniek</a:t>
            </a:r>
            <a:endParaRPr lang="nl-NL" sz="5400" dirty="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FF5F41-C9F1-444F-8E29-35820DC9A1E0}" type="slidenum">
              <a:rPr lang="nl-NL" smtClean="0">
                <a:latin typeface=""/>
              </a:rPr>
              <a:pPr/>
              <a:t>1</a:t>
            </a:fld>
            <a:endParaRPr lang="nl-NL" dirty="0"/>
          </a:p>
        </p:txBody>
      </p:sp>
      <p:pic>
        <p:nvPicPr>
          <p:cNvPr id="5" name="Picture 5" descr="C:\Documents and Settings\User\Application Data\Microsoft\Media Catalog\matfras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872" y="3212976"/>
            <a:ext cx="2088232" cy="2088232"/>
          </a:xfrm>
        </p:spPr>
      </p:pic>
    </p:spTree>
    <p:extLst>
      <p:ext uri="{BB962C8B-B14F-4D97-AF65-F5344CB8AC3E}">
        <p14:creationId xmlns:p14="http://schemas.microsoft.com/office/powerpoint/2010/main" val="66752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/>
              <a:t>Geschiedenis</a:t>
            </a:r>
            <a:endParaRPr lang="nl-NL" sz="5400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2009</a:t>
            </a:r>
          </a:p>
          <a:p>
            <a:r>
              <a:rPr lang="nl-NL" sz="2400" dirty="0"/>
              <a:t>E</a:t>
            </a:r>
            <a:r>
              <a:rPr lang="nl-NL" sz="2400" dirty="0" smtClean="0"/>
              <a:t>erste maal bijeenkomst Softenon slachtoffers in Sint Maartenskliniek bijgewoond </a:t>
            </a:r>
          </a:p>
          <a:p>
            <a:r>
              <a:rPr lang="nl-NL" sz="2400" dirty="0"/>
              <a:t>E</a:t>
            </a:r>
            <a:r>
              <a:rPr lang="nl-NL" sz="2400" dirty="0" smtClean="0"/>
              <a:t>erste patiënten in SMK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Erkende Softenon slachtoffers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Patiënten met afwijkingen ledematen met vraag of zij slachtoffer kunnen zijn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Inrichting en scholing behandelteam revalidatie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FF5F41-C9F1-444F-8E29-35820DC9A1E0}" type="slidenum">
              <a:rPr lang="nl-NL" smtClean="0">
                <a:latin typeface=""/>
              </a:rPr>
              <a:pPr/>
              <a:t>2</a:t>
            </a:fld>
            <a:endParaRPr lang="nl-NL" dirty="0"/>
          </a:p>
        </p:txBody>
      </p:sp>
      <p:pic>
        <p:nvPicPr>
          <p:cNvPr id="5" name="Picture 5" descr="C:\Documents and Settings\User\Application Data\Microsoft\Media Catalog\Thalidomide baby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00192" y="4654644"/>
            <a:ext cx="2446040" cy="16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2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/>
              <a:t>Geschiedenis</a:t>
            </a:r>
            <a:endParaRPr lang="nl-NL" sz="5400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nl-NL" sz="2400" dirty="0" smtClean="0"/>
              <a:t>2010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Literatuur onderzoek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Opstellen inventarisatielijst schade door Softenon blootstelling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dirty="0" smtClean="0"/>
              <a:t>Internationale contacten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400" dirty="0" err="1"/>
              <a:t>Contergan</a:t>
            </a:r>
            <a:r>
              <a:rPr lang="nl-NL" sz="2400" dirty="0"/>
              <a:t> </a:t>
            </a:r>
            <a:r>
              <a:rPr lang="nl-NL" sz="2400" dirty="0" err="1"/>
              <a:t>Stiftung</a:t>
            </a:r>
            <a:endParaRPr lang="nl-NL" sz="24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400" dirty="0" smtClean="0"/>
              <a:t>Prof. Peeters, </a:t>
            </a:r>
            <a:r>
              <a:rPr lang="nl-NL" sz="2400" dirty="0" err="1" smtClean="0"/>
              <a:t>Rhein</a:t>
            </a:r>
            <a:r>
              <a:rPr lang="nl-NL" sz="2400" dirty="0" smtClean="0"/>
              <a:t> </a:t>
            </a:r>
            <a:r>
              <a:rPr lang="nl-NL" sz="2400" dirty="0" err="1" smtClean="0"/>
              <a:t>Sieg</a:t>
            </a:r>
            <a:r>
              <a:rPr lang="nl-NL" sz="2400" dirty="0" smtClean="0"/>
              <a:t> </a:t>
            </a:r>
            <a:r>
              <a:rPr lang="nl-NL" sz="2400" dirty="0" err="1" smtClean="0"/>
              <a:t>Klinik</a:t>
            </a:r>
            <a:r>
              <a:rPr lang="nl-NL" sz="2400" dirty="0" smtClean="0"/>
              <a:t>, </a:t>
            </a:r>
            <a:r>
              <a:rPr lang="nl-NL" sz="2400" dirty="0" err="1" smtClean="0"/>
              <a:t>Nümbrecht</a:t>
            </a:r>
            <a:r>
              <a:rPr lang="nl-NL" sz="2400" dirty="0"/>
              <a:t>	</a:t>
            </a:r>
            <a:endParaRPr lang="nl-NL" sz="2400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nl-NL" sz="2400" dirty="0" smtClean="0"/>
              <a:t>EDRIC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FF5F41-C9F1-444F-8E29-35820DC9A1E0}" type="slidenum">
              <a:rPr lang="nl-NL" smtClean="0">
                <a:latin typeface=""/>
              </a:rPr>
              <a:pPr/>
              <a:t>3</a:t>
            </a:fld>
            <a:endParaRPr lang="nl-NL" dirty="0"/>
          </a:p>
        </p:txBody>
      </p:sp>
      <p:pic>
        <p:nvPicPr>
          <p:cNvPr id="7" name="Picture 5" descr="C:\Documents and Settings\User\Application Data\Microsoft\Media Catalog\Thalidomide baby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2633" y="3298610"/>
            <a:ext cx="1867799" cy="290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/>
              <a:t>Geschiedenis</a:t>
            </a:r>
            <a:endParaRPr lang="nl-NL" sz="5400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nl-NL" sz="2400" dirty="0" smtClean="0"/>
              <a:t>2010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Uitbreiding expertise</a:t>
            </a:r>
          </a:p>
          <a:p>
            <a:pPr marL="397225" lvl="3" indent="0">
              <a:buNone/>
            </a:pPr>
            <a:r>
              <a:rPr lang="nl-NL" sz="2400" dirty="0" smtClean="0"/>
              <a:t>Intern in SMK: orthopeed J. van Loon, orthopeed vd Pluijm (schouder)</a:t>
            </a:r>
            <a:endParaRPr lang="nl-NL" sz="2400" dirty="0"/>
          </a:p>
          <a:p>
            <a:pPr marL="397225" lvl="3" indent="0">
              <a:buNone/>
            </a:pPr>
            <a:r>
              <a:rPr lang="nl-NL" sz="2400" dirty="0" smtClean="0"/>
              <a:t>Extern Radboud UMC:</a:t>
            </a:r>
          </a:p>
          <a:p>
            <a:pPr marL="397225" lvl="3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	Vasculaire geneeskunde</a:t>
            </a:r>
          </a:p>
          <a:p>
            <a:pPr marL="397225" lvl="3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	Cardioloog met expertise congenitale 			afwijkingen en late gevolgen</a:t>
            </a:r>
          </a:p>
          <a:p>
            <a:pPr marL="397225" lvl="3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	Audiologisch centrum</a:t>
            </a:r>
            <a:endParaRPr lang="nl-NL" sz="2400" dirty="0"/>
          </a:p>
          <a:p>
            <a:pPr marL="397225" lvl="3" indent="0">
              <a:buNone/>
            </a:pPr>
            <a:r>
              <a:rPr lang="nl-NL" sz="2400" dirty="0" smtClean="0"/>
              <a:t>		Specialistische tandheelkunde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FF5F41-C9F1-444F-8E29-35820DC9A1E0}" type="slidenum">
              <a:rPr lang="nl-NL" smtClean="0">
                <a:latin typeface=""/>
              </a:rPr>
              <a:pPr/>
              <a:t>4</a:t>
            </a:fld>
            <a:endParaRPr lang="nl-NL" dirty="0"/>
          </a:p>
        </p:txBody>
      </p:sp>
      <p:pic>
        <p:nvPicPr>
          <p:cNvPr id="8" name="Picture 7" descr="C:\Documents and Settings\User\Application Data\Microsoft\Media Catalog\Kopie van Thalidomide baby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1496" y="4077072"/>
            <a:ext cx="1512777" cy="18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/>
              <a:t>Geschiedenis</a:t>
            </a:r>
            <a:endParaRPr lang="nl-NL" sz="5400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nl-NL" sz="2400" dirty="0" smtClean="0"/>
              <a:t>2010-2015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Continuering polikliniek SMK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Continuering behandelteam SMK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Uitnodigingen voor internationale congressen en symposia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Toenemende ervaring en inzicht in lange termijn schade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smtClean="0"/>
              <a:t>Continuering themadagen 2 x per jaar</a:t>
            </a:r>
          </a:p>
          <a:p>
            <a:pPr marL="145225" lvl="2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bijdrage behandelteam</a:t>
            </a:r>
          </a:p>
          <a:p>
            <a:pPr marL="145225" lvl="2" indent="0">
              <a:buNone/>
            </a:pPr>
            <a:r>
              <a:rPr lang="nl-NL" sz="2400" dirty="0"/>
              <a:t>	</a:t>
            </a:r>
            <a:r>
              <a:rPr lang="nl-NL" sz="2400" dirty="0" smtClean="0"/>
              <a:t>bijdrage externe deskundigen</a:t>
            </a:r>
            <a:endParaRPr lang="nl-NL" sz="2400" dirty="0"/>
          </a:p>
          <a:p>
            <a:pPr marL="992125" lvl="4" indent="-342900"/>
            <a:endParaRPr lang="nl-NL" sz="2400" dirty="0" smtClean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FF5F41-C9F1-444F-8E29-35820DC9A1E0}" type="slidenum">
              <a:rPr lang="nl-NL" smtClean="0">
                <a:latin typeface=""/>
              </a:rPr>
              <a:pPr/>
              <a:t>5</a:t>
            </a:fld>
            <a:endParaRPr lang="nl-NL" dirty="0"/>
          </a:p>
        </p:txBody>
      </p:sp>
      <p:pic>
        <p:nvPicPr>
          <p:cNvPr id="7" name="Picture 5" descr="C:\Documents and Settings\User\Application Data\Microsoft\Media Catalog\Thalidomide baby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4725144"/>
            <a:ext cx="2357264" cy="166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92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/>
              <a:t>2015</a:t>
            </a:r>
            <a:endParaRPr lang="nl-NL" sz="5400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idx="1"/>
          </p:nvPr>
        </p:nvSpPr>
        <p:spPr>
          <a:xfrm>
            <a:off x="540000" y="2160000"/>
            <a:ext cx="7632400" cy="3600000"/>
          </a:xfrm>
        </p:spPr>
        <p:txBody>
          <a:bodyPr/>
          <a:lstStyle/>
          <a:p>
            <a:pPr marL="992125" lvl="4" indent="-342900"/>
            <a:r>
              <a:rPr lang="nl-NL" sz="3600" dirty="0" smtClean="0"/>
              <a:t>Formalisering samenwerking</a:t>
            </a:r>
          </a:p>
          <a:p>
            <a:pPr marL="992125" lvl="4" indent="-342900"/>
            <a:r>
              <a:rPr lang="nl-NL" sz="3600" dirty="0" smtClean="0"/>
              <a:t>Subsidie werving door NESOS</a:t>
            </a:r>
          </a:p>
          <a:p>
            <a:pPr marL="992125" lvl="4" indent="-342900"/>
            <a:r>
              <a:rPr lang="nl-NL" sz="3600" dirty="0" smtClean="0"/>
              <a:t>Start opzet expertise centrum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FF5F41-C9F1-444F-8E29-35820DC9A1E0}" type="slidenum">
              <a:rPr lang="nl-NL" smtClean="0">
                <a:latin typeface=""/>
              </a:rPr>
              <a:pPr/>
              <a:t>6</a:t>
            </a:fld>
            <a:endParaRPr lang="nl-NL" dirty="0"/>
          </a:p>
        </p:txBody>
      </p:sp>
      <p:pic>
        <p:nvPicPr>
          <p:cNvPr id="7" name="Picture 7" descr="C:\Documents and Settings\User\Application Data\Microsoft\Media Catalog\Kopie van nin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1800" y="4005064"/>
            <a:ext cx="269287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87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 smtClean="0"/>
              <a:t>Toekomst?</a:t>
            </a:r>
            <a:endParaRPr lang="nl-NL" sz="5400" dirty="0"/>
          </a:p>
        </p:txBody>
      </p:sp>
      <p:sp>
        <p:nvSpPr>
          <p:cNvPr id="19" name="Tijdelijke aanduiding voor inhoud 18"/>
          <p:cNvSpPr>
            <a:spLocks noGrp="1"/>
          </p:cNvSpPr>
          <p:nvPr>
            <p:ph idx="1"/>
          </p:nvPr>
        </p:nvSpPr>
        <p:spPr>
          <a:xfrm>
            <a:off x="540000" y="2160000"/>
            <a:ext cx="7632400" cy="3600000"/>
          </a:xfrm>
        </p:spPr>
        <p:txBody>
          <a:bodyPr/>
          <a:lstStyle/>
          <a:p>
            <a:pPr marL="992125" lvl="4" indent="-342900"/>
            <a:r>
              <a:rPr lang="nl-NL" sz="3600" dirty="0" smtClean="0"/>
              <a:t>Continuering polikliniek met expertise voor erkende en “nieuwe” Softenon slachtoffers</a:t>
            </a:r>
          </a:p>
          <a:p>
            <a:pPr marL="992125" lvl="4" indent="-342900"/>
            <a:r>
              <a:rPr lang="nl-NL" sz="3600" dirty="0" smtClean="0"/>
              <a:t>Uitbreiding team met PA  </a:t>
            </a:r>
          </a:p>
          <a:p>
            <a:pPr marL="992125" lvl="4" indent="-342900"/>
            <a:r>
              <a:rPr lang="nl-NL" sz="3600" dirty="0" smtClean="0"/>
              <a:t>Continueren kennis uitwisseling internationaal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FF5F41-C9F1-444F-8E29-35820DC9A1E0}" type="slidenum">
              <a:rPr lang="nl-NL" smtClean="0">
                <a:latin typeface=""/>
              </a:rPr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56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nt Maartenskliniek PowerPoint Basis NEW">
  <a:themeElements>
    <a:clrScheme name="Oorsprong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e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dirty="0" err="1">
            <a:solidFill>
              <a:prstClr val="black"/>
            </a:solidFill>
            <a:latin typeface="Trebuchet MS"/>
            <a:cs typeface="Trebuchet MS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Trebuchet MS"/>
            <a:cs typeface="Trebuchet M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</TotalTime>
  <Words>152</Words>
  <Application>Microsoft Office PowerPoint</Application>
  <PresentationFormat>Diavoorstelling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7</vt:i4>
      </vt:variant>
    </vt:vector>
  </HeadingPairs>
  <TitlesOfParts>
    <vt:vector size="9" baseType="lpstr">
      <vt:lpstr>Sint Maartenskliniek PowerPoint Basis NEW</vt:lpstr>
      <vt:lpstr>Office-thema</vt:lpstr>
      <vt:lpstr>Het Softenon spreekuur in de Sint Maartenskliniek</vt:lpstr>
      <vt:lpstr>Geschiedenis</vt:lpstr>
      <vt:lpstr>Geschiedenis</vt:lpstr>
      <vt:lpstr>Geschiedenis</vt:lpstr>
      <vt:lpstr>Geschiedenis</vt:lpstr>
      <vt:lpstr>2015</vt:lpstr>
      <vt:lpstr>Toekomst?</vt:lpstr>
    </vt:vector>
  </TitlesOfParts>
  <Company>Nies &amp; Partners bno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Nies &amp; Partners</dc:creator>
  <cp:lastModifiedBy>Hofstad,  Cheriel</cp:lastModifiedBy>
  <cp:revision>430</cp:revision>
  <dcterms:created xsi:type="dcterms:W3CDTF">2013-10-30T10:22:34Z</dcterms:created>
  <dcterms:modified xsi:type="dcterms:W3CDTF">2017-09-29T10:37:06Z</dcterms:modified>
</cp:coreProperties>
</file>