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8" r:id="rId3"/>
    <p:sldId id="259" r:id="rId4"/>
    <p:sldId id="267" r:id="rId5"/>
    <p:sldId id="275" r:id="rId6"/>
    <p:sldId id="270" r:id="rId7"/>
    <p:sldId id="279" r:id="rId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00168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62" autoAdjust="0"/>
  </p:normalViewPr>
  <p:slideViewPr>
    <p:cSldViewPr snapToGrid="0" snapToObjects="1">
      <p:cViewPr>
        <p:scale>
          <a:sx n="156" d="100"/>
          <a:sy n="156" d="100"/>
        </p:scale>
        <p:origin x="1188" y="1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82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71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95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818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1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86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46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87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37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79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88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34A2E-22C8-CF4B-A87B-E9A35FACF320}" type="datetimeFigureOut">
              <a:rPr lang="nl-NL" smtClean="0"/>
              <a:t>13-10-2017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6D900-42CC-DC4E-A1D8-C1F8FEC64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07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foto-led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71" y="4698762"/>
            <a:ext cx="6176711" cy="2172143"/>
          </a:xfrm>
          <a:prstGeom prst="rect">
            <a:avLst/>
          </a:prstGeom>
        </p:spPr>
      </p:pic>
      <p:pic>
        <p:nvPicPr>
          <p:cNvPr id="7" name="Afbeelding 6" descr="logo-nesos-def_nesos-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03" y="2300650"/>
            <a:ext cx="5679219" cy="1946506"/>
          </a:xfrm>
          <a:prstGeom prst="rect">
            <a:avLst/>
          </a:prstGeom>
        </p:spPr>
      </p:pic>
      <p:pic>
        <p:nvPicPr>
          <p:cNvPr id="16" name="Afbeelding 15" descr="logoWiwi-groot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0" y="87660"/>
            <a:ext cx="1015146" cy="634467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77919" y="996773"/>
            <a:ext cx="7772400" cy="895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u="sng" dirty="0" smtClean="0"/>
              <a:t>The making of</a:t>
            </a:r>
            <a:endParaRPr lang="nl-NL" sz="2400" u="sng" dirty="0"/>
          </a:p>
        </p:txBody>
      </p:sp>
    </p:spTree>
    <p:extLst>
      <p:ext uri="{BB962C8B-B14F-4D97-AF65-F5344CB8AC3E}">
        <p14:creationId xmlns:p14="http://schemas.microsoft.com/office/powerpoint/2010/main" val="23208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919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23333"/>
            <a:ext cx="7772400" cy="903121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</a:rPr>
              <a:t>Inventarisatie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3" name="Afbeelding 2" descr="offerte-ne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6" y="1128899"/>
            <a:ext cx="8904134" cy="66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23333"/>
            <a:ext cx="7772400" cy="903121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Functioneel Ontwerp</a:t>
            </a:r>
            <a:endParaRPr lang="nl-N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" name="Afbeelding 14" descr="FO-DEF-Stichting-NESOS_Homepag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33" y="1723818"/>
            <a:ext cx="7955427" cy="9300381"/>
          </a:xfrm>
          <a:prstGeom prst="rect">
            <a:avLst/>
          </a:prstGeom>
        </p:spPr>
      </p:pic>
      <p:pic>
        <p:nvPicPr>
          <p:cNvPr id="10" name="Afbeelding 9" descr="logoWiwi-groo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6" y="87660"/>
            <a:ext cx="1276740" cy="7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logo-nesos-presentati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" y="0"/>
            <a:ext cx="91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23333"/>
            <a:ext cx="7772400" cy="903121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Vormgeving</a:t>
            </a:r>
            <a:endParaRPr lang="nl-N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 descr="logoWiwi-groo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6" y="87660"/>
            <a:ext cx="1276740" cy="797963"/>
          </a:xfrm>
          <a:prstGeom prst="rect">
            <a:avLst/>
          </a:prstGeom>
        </p:spPr>
      </p:pic>
      <p:pic>
        <p:nvPicPr>
          <p:cNvPr id="9" name="Afbeelding 8" descr="Schermafbeelding 2017-09-27 om 16.37.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22" y="1723818"/>
            <a:ext cx="5323151" cy="6487792"/>
          </a:xfrm>
          <a:prstGeom prst="rect">
            <a:avLst/>
          </a:prstGeom>
          <a:ln w="635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37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scherm-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275" cy="6858000"/>
          </a:xfrm>
          <a:prstGeom prst="rect">
            <a:avLst/>
          </a:prstGeom>
        </p:spPr>
      </p:pic>
      <p:pic>
        <p:nvPicPr>
          <p:cNvPr id="10" name="Afbeelding 9" descr="logoWiwi-groo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6" y="87660"/>
            <a:ext cx="1276740" cy="797963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685800" y="423333"/>
            <a:ext cx="7772400" cy="903121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rgbClr val="404040"/>
                </a:solidFill>
              </a:rPr>
              <a:t>Testomgeving</a:t>
            </a:r>
            <a:endParaRPr lang="nl-NL" sz="28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=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IMG_2032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13"/>
            <a:ext cx="9144000" cy="4468346"/>
          </a:xfrm>
          <a:prstGeom prst="rect">
            <a:avLst/>
          </a:prstGeom>
        </p:spPr>
      </p:pic>
      <p:pic>
        <p:nvPicPr>
          <p:cNvPr id="8" name="Afbeelding 7" descr="DSC_0366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845"/>
            <a:ext cx="9144000" cy="39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9</Words>
  <Application>Microsoft Office PowerPoint</Application>
  <PresentationFormat>Diavoorstelling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Office-thema</vt:lpstr>
      <vt:lpstr>PowerPoint-presentatie</vt:lpstr>
      <vt:lpstr>Inventarisatie</vt:lpstr>
      <vt:lpstr>Functioneel Ontwerp</vt:lpstr>
      <vt:lpstr>PowerPoint-presentatie</vt:lpstr>
      <vt:lpstr>Vormgeving</vt:lpstr>
      <vt:lpstr>Testomgeving</vt:lpstr>
      <vt:lpstr>=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Vincent</dc:creator>
  <cp:lastModifiedBy>Hofstad,  Cheriel</cp:lastModifiedBy>
  <cp:revision>31</cp:revision>
  <dcterms:created xsi:type="dcterms:W3CDTF">2017-09-26T14:28:22Z</dcterms:created>
  <dcterms:modified xsi:type="dcterms:W3CDTF">2017-10-13T09:44:16Z</dcterms:modified>
</cp:coreProperties>
</file>