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BCD-E82F-4DA4-8E73-469D14C8EA19}" type="datetimeFigureOut">
              <a:rPr lang="nl-NL" smtClean="0"/>
              <a:t>13-10-2017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6B95-3591-4563-A911-0C11EBE55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87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BCD-E82F-4DA4-8E73-469D14C8EA19}" type="datetimeFigureOut">
              <a:rPr lang="nl-NL" smtClean="0"/>
              <a:t>13-10-2017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6B95-3591-4563-A911-0C11EBE55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08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BCD-E82F-4DA4-8E73-469D14C8EA19}" type="datetimeFigureOut">
              <a:rPr lang="nl-NL" smtClean="0"/>
              <a:t>13-10-2017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6B95-3591-4563-A911-0C11EBE55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94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BCD-E82F-4DA4-8E73-469D14C8EA19}" type="datetimeFigureOut">
              <a:rPr lang="nl-NL" smtClean="0"/>
              <a:t>13-10-2017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6B95-3591-4563-A911-0C11EBE55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68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BCD-E82F-4DA4-8E73-469D14C8EA19}" type="datetimeFigureOut">
              <a:rPr lang="nl-NL" smtClean="0"/>
              <a:t>13-10-2017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6B95-3591-4563-A911-0C11EBE55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14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BCD-E82F-4DA4-8E73-469D14C8EA19}" type="datetimeFigureOut">
              <a:rPr lang="nl-NL" smtClean="0"/>
              <a:t>13-10-2017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6B95-3591-4563-A911-0C11EBE55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09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BCD-E82F-4DA4-8E73-469D14C8EA19}" type="datetimeFigureOut">
              <a:rPr lang="nl-NL" smtClean="0"/>
              <a:t>13-10-2017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6B95-3591-4563-A911-0C11EBE55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72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BCD-E82F-4DA4-8E73-469D14C8EA19}" type="datetimeFigureOut">
              <a:rPr lang="nl-NL" smtClean="0"/>
              <a:t>13-10-2017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6B95-3591-4563-A911-0C11EBE55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14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BCD-E82F-4DA4-8E73-469D14C8EA19}" type="datetimeFigureOut">
              <a:rPr lang="nl-NL" smtClean="0"/>
              <a:t>13-10-2017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6B95-3591-4563-A911-0C11EBE55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6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BCD-E82F-4DA4-8E73-469D14C8EA19}" type="datetimeFigureOut">
              <a:rPr lang="nl-NL" smtClean="0"/>
              <a:t>13-10-2017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6B95-3591-4563-A911-0C11EBE55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81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BCD-E82F-4DA4-8E73-469D14C8EA19}" type="datetimeFigureOut">
              <a:rPr lang="nl-NL" smtClean="0"/>
              <a:t>13-10-2017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A6B95-3591-4563-A911-0C11EBE55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55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9BCD-E82F-4DA4-8E73-469D14C8EA19}" type="datetimeFigureOut">
              <a:rPr lang="nl-NL" smtClean="0"/>
              <a:t>13-10-2017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A6B95-3591-4563-A911-0C11EBE558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56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8UeZGaquuM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8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85763"/>
            <a:ext cx="862012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1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hlinkClick r:id="rId2"/>
              </a:rPr>
              <a:t>Video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9"/>
            <a:ext cx="9144000" cy="514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9"/>
            <a:ext cx="9036496" cy="507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8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57239"/>
            <a:ext cx="9036496" cy="507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505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57238"/>
            <a:ext cx="8892480" cy="499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81000"/>
            <a:ext cx="86296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3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Diavoorstelling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Sint Maartenskliniek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Hofstad,  Cheriel</dc:creator>
  <cp:lastModifiedBy>Hofstad,  Cheriel</cp:lastModifiedBy>
  <cp:revision>3</cp:revision>
  <dcterms:created xsi:type="dcterms:W3CDTF">2017-10-13T11:25:35Z</dcterms:created>
  <dcterms:modified xsi:type="dcterms:W3CDTF">2017-10-13T11:40:01Z</dcterms:modified>
</cp:coreProperties>
</file>